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56" r:id="rId1"/>
  </p:sldMasterIdLst>
  <p:notesMasterIdLst>
    <p:notesMasterId r:id="rId18"/>
  </p:notesMasterIdLst>
  <p:handoutMasterIdLst>
    <p:handoutMasterId r:id="rId19"/>
  </p:handoutMasterIdLst>
  <p:sldIdLst>
    <p:sldId id="302" r:id="rId2"/>
    <p:sldId id="304" r:id="rId3"/>
    <p:sldId id="305" r:id="rId4"/>
    <p:sldId id="306" r:id="rId5"/>
    <p:sldId id="308" r:id="rId6"/>
    <p:sldId id="293" r:id="rId7"/>
    <p:sldId id="295" r:id="rId8"/>
    <p:sldId id="296" r:id="rId9"/>
    <p:sldId id="292" r:id="rId10"/>
    <p:sldId id="297" r:id="rId11"/>
    <p:sldId id="301" r:id="rId12"/>
    <p:sldId id="309" r:id="rId13"/>
    <p:sldId id="299" r:id="rId14"/>
    <p:sldId id="307" r:id="rId15"/>
    <p:sldId id="300" r:id="rId16"/>
    <p:sldId id="310" r:id="rId17"/>
  </p:sldIdLst>
  <p:sldSz cx="9144000" cy="5143500" type="screen16x9"/>
  <p:notesSz cx="6858000" cy="9144000"/>
  <p:embeddedFontLst>
    <p:embeddedFont>
      <p:font typeface="League Gothic" panose="00000500000000000000" pitchFamily="50" charset="0"/>
      <p:regular r:id="rId20"/>
    </p:embeddedFont>
    <p:embeddedFont>
      <p:font typeface="Zerox" panose="00000400000000000000" pitchFamily="50" charset="0"/>
      <p:regular r:id="rId21"/>
    </p:embeddedFont>
    <p:embeddedFont>
      <p:font typeface="ＭＳ Ｐゴシック" panose="020B0600070205080204" pitchFamily="34" charset="-128"/>
      <p:regular r:id="rId22"/>
    </p:embeddedFont>
    <p:embeddedFont>
      <p:font typeface="Calibri" panose="020F0502020204030204" pitchFamily="34" charset="0"/>
      <p:regular r:id="rId23"/>
      <p:bold r:id="rId24"/>
      <p:italic r:id="rId25"/>
      <p:boldItalic r:id="rId26"/>
    </p:embeddedFont>
    <p:embeddedFont>
      <p:font typeface="FontAwesome" panose="020B0604020202020204" charset="0"/>
      <p:regular r:id="rId27"/>
    </p:embeddedFont>
    <p:embeddedFont>
      <p:font typeface="pixelmix" panose="00000400000000000000" pitchFamily="2" charset="-79"/>
      <p:regular r:id="rId28"/>
    </p:embeddedFont>
  </p:embeddedFontLst>
  <p:defaultTextStyle>
    <a:defPPr>
      <a:defRPr lang="en-US"/>
    </a:defPPr>
    <a:lvl1pPr algn="l"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1pPr>
    <a:lvl2pPr marL="171450" indent="285750" algn="l"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2pPr>
    <a:lvl3pPr marL="342900" indent="571500" algn="l"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3pPr>
    <a:lvl4pPr marL="514350" indent="857250" algn="l"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4pPr>
    <a:lvl5pPr marL="685800" indent="1143000" algn="l" rtl="0" fontAlgn="base">
      <a:spcBef>
        <a:spcPct val="0"/>
      </a:spcBef>
      <a:spcAft>
        <a:spcPct val="0"/>
      </a:spcAft>
      <a:defRPr sz="2100" kern="1200">
        <a:solidFill>
          <a:srgbClr val="000000"/>
        </a:solidFill>
        <a:latin typeface="Gill Sans" charset="0"/>
        <a:ea typeface="ヒラギノ角ゴ ProN W3" charset="0"/>
        <a:cs typeface="ヒラギノ角ゴ ProN W3" charset="0"/>
        <a:sym typeface="Gill Sans" charset="0"/>
      </a:defRPr>
    </a:lvl5pPr>
    <a:lvl6pPr marL="22860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6pPr>
    <a:lvl7pPr marL="27432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7pPr>
    <a:lvl8pPr marL="32004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8pPr>
    <a:lvl9pPr marL="3657600" algn="l" defTabSz="457200" rtl="0" eaLnBrk="1" latinLnBrk="0" hangingPunct="1">
      <a:defRPr sz="2100" kern="1200">
        <a:solidFill>
          <a:srgbClr val="000000"/>
        </a:solidFill>
        <a:latin typeface="Gill Sans" charset="0"/>
        <a:ea typeface="ヒラギノ角ゴ ProN W3" charset="0"/>
        <a:cs typeface="ヒラギノ角ゴ ProN W3" charset="0"/>
        <a:sym typeface="Gill Sans" charset="0"/>
      </a:defRPr>
    </a:lvl9pPr>
  </p:defaultTextStyle>
  <p:extLst>
    <p:ext uri="{EFAFB233-063F-42B5-8137-9DF3F51BA10A}">
      <p15:sldGuideLst xmlns:p15="http://schemas.microsoft.com/office/powerpoint/2012/main">
        <p15:guide id="1" orient="horz" pos="163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C463D"/>
    <a:srgbClr val="4C460C"/>
    <a:srgbClr val="FFFFFF"/>
    <a:srgbClr val="282525"/>
    <a:srgbClr val="01A8A0"/>
    <a:srgbClr val="E0DED4"/>
    <a:srgbClr val="E1DED5"/>
    <a:srgbClr val="AD360C"/>
    <a:srgbClr val="A18662"/>
    <a:srgbClr val="FF7C0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36981" autoAdjust="0"/>
  </p:normalViewPr>
  <p:slideViewPr>
    <p:cSldViewPr>
      <p:cViewPr varScale="1">
        <p:scale>
          <a:sx n="46" d="100"/>
          <a:sy n="46" d="100"/>
        </p:scale>
        <p:origin x="2085" y="48"/>
      </p:cViewPr>
      <p:guideLst>
        <p:guide orient="horz" pos="1637"/>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numRef>
              <c:f>Sheet1!$A$2:$A$11</c:f>
              <c:numCache>
                <c:formatCode>General</c:formatCode>
                <c:ptCount val="10"/>
                <c:pt idx="0">
                  <c:v>0</c:v>
                </c:pt>
                <c:pt idx="1">
                  <c:v>1</c:v>
                </c:pt>
                <c:pt idx="2">
                  <c:v>2</c:v>
                </c:pt>
                <c:pt idx="3">
                  <c:v>3</c:v>
                </c:pt>
                <c:pt idx="4">
                  <c:v>4</c:v>
                </c:pt>
                <c:pt idx="5">
                  <c:v>5</c:v>
                </c:pt>
                <c:pt idx="6">
                  <c:v>6</c:v>
                </c:pt>
                <c:pt idx="7">
                  <c:v>7</c:v>
                </c:pt>
                <c:pt idx="8">
                  <c:v>8</c:v>
                </c:pt>
                <c:pt idx="9">
                  <c:v>9</c:v>
                </c:pt>
              </c:numCache>
            </c:numRef>
          </c:cat>
          <c:val>
            <c:numRef>
              <c:f>Sheet1!$B$2:$B$11</c:f>
              <c:numCache>
                <c:formatCode>General</c:formatCode>
                <c:ptCount val="10"/>
                <c:pt idx="0">
                  <c:v>6</c:v>
                </c:pt>
                <c:pt idx="1">
                  <c:v>7</c:v>
                </c:pt>
                <c:pt idx="2">
                  <c:v>10</c:v>
                </c:pt>
                <c:pt idx="3">
                  <c:v>6</c:v>
                </c:pt>
                <c:pt idx="4">
                  <c:v>4</c:v>
                </c:pt>
                <c:pt idx="5">
                  <c:v>3</c:v>
                </c:pt>
                <c:pt idx="6">
                  <c:v>2</c:v>
                </c:pt>
                <c:pt idx="7">
                  <c:v>1</c:v>
                </c:pt>
                <c:pt idx="8">
                  <c:v>1</c:v>
                </c:pt>
                <c:pt idx="9">
                  <c:v>8</c:v>
                </c:pt>
              </c:numCache>
            </c:numRef>
          </c:val>
          <c:extLst>
            <c:ext xmlns:c16="http://schemas.microsoft.com/office/drawing/2014/chart" uri="{C3380CC4-5D6E-409C-BE32-E72D297353CC}">
              <c16:uniqueId val="{00000000-AA58-40E2-ADBA-DD57D0CE1CE3}"/>
            </c:ext>
          </c:extLst>
        </c:ser>
        <c:dLbls>
          <c:showLegendKey val="0"/>
          <c:showVal val="0"/>
          <c:showCatName val="0"/>
          <c:showSerName val="0"/>
          <c:showPercent val="0"/>
          <c:showBubbleSize val="0"/>
        </c:dLbls>
        <c:gapWidth val="0"/>
        <c:overlap val="-27"/>
        <c:axId val="774819096"/>
        <c:axId val="774816472"/>
      </c:barChart>
      <c:catAx>
        <c:axId val="774819096"/>
        <c:scaling>
          <c:orientation val="minMax"/>
        </c:scaling>
        <c:delete val="1"/>
        <c:axPos val="b"/>
        <c:numFmt formatCode="General" sourceLinked="1"/>
        <c:majorTickMark val="none"/>
        <c:minorTickMark val="none"/>
        <c:tickLblPos val="nextTo"/>
        <c:crossAx val="774816472"/>
        <c:crosses val="autoZero"/>
        <c:auto val="1"/>
        <c:lblAlgn val="ctr"/>
        <c:lblOffset val="100"/>
        <c:noMultiLvlLbl val="0"/>
      </c:catAx>
      <c:valAx>
        <c:axId val="774816472"/>
        <c:scaling>
          <c:orientation val="minMax"/>
        </c:scaling>
        <c:delete val="1"/>
        <c:axPos val="l"/>
        <c:numFmt formatCode="General" sourceLinked="1"/>
        <c:majorTickMark val="none"/>
        <c:minorTickMark val="none"/>
        <c:tickLblPos val="nextTo"/>
        <c:crossAx val="77481909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0.05124</cdr:x>
      <cdr:y>0.6942</cdr:y>
    </cdr:from>
    <cdr:to>
      <cdr:x>0.96276</cdr:x>
      <cdr:y>0.88366</cdr:y>
    </cdr:to>
    <cdr:sp macro="" textlink="">
      <cdr:nvSpPr>
        <cdr:cNvPr id="2" name="TextBox 1">
          <a:extLst xmlns:a="http://schemas.openxmlformats.org/drawingml/2006/main">
            <a:ext uri="{FF2B5EF4-FFF2-40B4-BE49-F238E27FC236}">
              <a16:creationId xmlns:a16="http://schemas.microsoft.com/office/drawing/2014/main" id="{83272FB7-6579-46B5-9B6D-04ED92E70A3B}"/>
            </a:ext>
          </a:extLst>
        </cdr:cNvPr>
        <cdr:cNvSpPr txBox="1"/>
      </cdr:nvSpPr>
      <cdr:spPr>
        <a:xfrm xmlns:a="http://schemas.openxmlformats.org/drawingml/2006/main">
          <a:off x="141954" y="861278"/>
          <a:ext cx="2525319" cy="235053"/>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US" sz="1050" dirty="0">
              <a:solidFill>
                <a:schemeClr val="bg1"/>
              </a:solidFill>
              <a:latin typeface="League Gothic" panose="00000500000000000000" pitchFamily="50" charset="0"/>
            </a:rPr>
            <a:t>/catalog/item/*</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dirty="0">
              <a:latin typeface="League Gothic" panose="00000500000000000000" pitchFamily="50"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24EF5185-8027-A746-948C-743195BA7466}" type="datetime1">
              <a:rPr lang="en-US">
                <a:latin typeface="League Gothic" panose="00000500000000000000" pitchFamily="50" charset="0"/>
              </a:rPr>
              <a:pPr>
                <a:defRPr/>
              </a:pPr>
              <a:t>6/1/2018</a:t>
            </a:fld>
            <a:endParaRPr lang="en-US" dirty="0">
              <a:latin typeface="League Gothic" panose="00000500000000000000" pitchFamily="50" charset="0"/>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dirty="0">
              <a:latin typeface="League Gothic" panose="00000500000000000000" pitchFamily="50" charset="0"/>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7B6B85D2-E70B-FF45-9A48-15FAE084C3A6}" type="slidenum">
              <a:rPr lang="en-US">
                <a:latin typeface="League Gothic" panose="00000500000000000000" pitchFamily="50" charset="0"/>
              </a:rPr>
              <a:pPr>
                <a:defRPr/>
              </a:pPr>
              <a:t>‹#›</a:t>
            </a:fld>
            <a:endParaRPr lang="en-US" dirty="0">
              <a:latin typeface="League Gothic" panose="00000500000000000000" pitchFamily="50" charset="0"/>
            </a:endParaRPr>
          </a:p>
        </p:txBody>
      </p:sp>
    </p:spTree>
    <p:extLst>
      <p:ext uri="{BB962C8B-B14F-4D97-AF65-F5344CB8AC3E}">
        <p14:creationId xmlns:p14="http://schemas.microsoft.com/office/powerpoint/2010/main" val="809970315"/>
      </p:ext>
    </p:extLst>
  </p:cSld>
  <p:clrMap bg1="lt1" tx1="dk1" bg2="lt2" tx2="dk2" accent1="accent1" accent2="accent2" accent3="accent3" accent4="accent4" accent5="accent5" accent6="accent6" hlink="hlink" folHlink="folHlink"/>
  <p:hf hdr="0" ftr="0" dt="0"/>
</p:handoutMaster>
</file>

<file path=ppt/media/image1.jpeg>
</file>

<file path=ppt/media/image11.png>
</file>

<file path=ppt/media/image13.png>
</file>

<file path=ppt/media/image14.png>
</file>

<file path=ppt/media/image15.png>
</file>

<file path=ppt/media/image16.png>
</file>

<file path=ppt/media/image2.png>
</file>

<file path=ppt/media/image5.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League Gothic" panose="00000500000000000000" pitchFamily="50" charset="0"/>
              </a:defRPr>
            </a:lvl1pPr>
          </a:lstStyle>
          <a:p>
            <a:pPr>
              <a:defRPr/>
            </a:pP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League Gothic" panose="00000500000000000000" pitchFamily="50" charset="0"/>
              </a:defRPr>
            </a:lvl1pPr>
          </a:lstStyle>
          <a:p>
            <a:pPr>
              <a:defRPr/>
            </a:pPr>
            <a:fld id="{56983773-6FB1-3848-98B4-8BE3302BAAFA}" type="datetime1">
              <a:rPr lang="en-US" smtClean="0"/>
              <a:pPr>
                <a:defRPr/>
              </a:pPr>
              <a:t>6/1/2018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League Gothic" panose="00000500000000000000" pitchFamily="50" charset="0"/>
              </a:defRPr>
            </a:lvl1pPr>
          </a:lstStyle>
          <a:p>
            <a:pPr>
              <a:defRPr/>
            </a:pPr>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League Gothic" panose="00000500000000000000" pitchFamily="50" charset="0"/>
              </a:defRPr>
            </a:lvl1pPr>
          </a:lstStyle>
          <a:p>
            <a:pPr>
              <a:defRPr/>
            </a:pPr>
            <a:fld id="{826EAAA9-15F0-FA49-9418-2F0AD108C4EF}" type="slidenum">
              <a:rPr lang="en-US" smtClean="0"/>
              <a:pPr>
                <a:defRPr/>
              </a:pPr>
              <a:t>‹#›</a:t>
            </a:fld>
            <a:endParaRPr lang="en-US" dirty="0"/>
          </a:p>
        </p:txBody>
      </p:sp>
    </p:spTree>
    <p:extLst>
      <p:ext uri="{BB962C8B-B14F-4D97-AF65-F5344CB8AC3E}">
        <p14:creationId xmlns:p14="http://schemas.microsoft.com/office/powerpoint/2010/main" val="1727052201"/>
      </p:ext>
    </p:extLst>
  </p:cSld>
  <p:clrMap bg1="lt1" tx1="dk1" bg2="lt2" tx2="dk2" accent1="accent1" accent2="accent2" accent3="accent3" accent4="accent4" accent5="accent5" accent6="accent6" hlink="hlink" folHlink="folHlink"/>
  <p:hf hdr="0" ftr="0" dt="0"/>
  <p:notesStyle>
    <a:lvl1pPr algn="l" defTabSz="171450" rtl="0" eaLnBrk="0" fontAlgn="base" hangingPunct="0">
      <a:spcBef>
        <a:spcPct val="30000"/>
      </a:spcBef>
      <a:spcAft>
        <a:spcPct val="0"/>
      </a:spcAft>
      <a:defRPr sz="500" kern="1200">
        <a:solidFill>
          <a:schemeClr val="tx1"/>
        </a:solidFill>
        <a:latin typeface="+mn-lt"/>
        <a:ea typeface="ＭＳ Ｐゴシック" charset="0"/>
        <a:cs typeface="ＭＳ Ｐゴシック" charset="0"/>
      </a:defRPr>
    </a:lvl1pPr>
    <a:lvl2pPr marL="171450" algn="l" defTabSz="171450" rtl="0" eaLnBrk="0" fontAlgn="base" hangingPunct="0">
      <a:spcBef>
        <a:spcPct val="30000"/>
      </a:spcBef>
      <a:spcAft>
        <a:spcPct val="0"/>
      </a:spcAft>
      <a:defRPr sz="500" kern="1200">
        <a:solidFill>
          <a:schemeClr val="tx1"/>
        </a:solidFill>
        <a:latin typeface="+mn-lt"/>
        <a:ea typeface="ＭＳ Ｐゴシック" charset="0"/>
        <a:cs typeface="+mn-cs"/>
      </a:defRPr>
    </a:lvl2pPr>
    <a:lvl3pPr marL="342900" algn="l" defTabSz="171450" rtl="0" eaLnBrk="0" fontAlgn="base" hangingPunct="0">
      <a:spcBef>
        <a:spcPct val="30000"/>
      </a:spcBef>
      <a:spcAft>
        <a:spcPct val="0"/>
      </a:spcAft>
      <a:defRPr sz="500" kern="1200">
        <a:solidFill>
          <a:schemeClr val="tx1"/>
        </a:solidFill>
        <a:latin typeface="+mn-lt"/>
        <a:ea typeface="ＭＳ Ｐゴシック" charset="0"/>
        <a:cs typeface="+mn-cs"/>
      </a:defRPr>
    </a:lvl3pPr>
    <a:lvl4pPr marL="514350" algn="l" defTabSz="171450" rtl="0" eaLnBrk="0" fontAlgn="base" hangingPunct="0">
      <a:spcBef>
        <a:spcPct val="30000"/>
      </a:spcBef>
      <a:spcAft>
        <a:spcPct val="0"/>
      </a:spcAft>
      <a:defRPr sz="500" kern="1200">
        <a:solidFill>
          <a:schemeClr val="tx1"/>
        </a:solidFill>
        <a:latin typeface="+mn-lt"/>
        <a:ea typeface="ＭＳ Ｐゴシック" charset="0"/>
        <a:cs typeface="+mn-cs"/>
      </a:defRPr>
    </a:lvl4pPr>
    <a:lvl5pPr marL="685800" algn="l" defTabSz="171450" rtl="0" eaLnBrk="0" fontAlgn="base" hangingPunct="0">
      <a:spcBef>
        <a:spcPct val="30000"/>
      </a:spcBef>
      <a:spcAft>
        <a:spcPct val="0"/>
      </a:spcAft>
      <a:defRPr sz="500" kern="1200">
        <a:solidFill>
          <a:schemeClr val="tx1"/>
        </a:solidFill>
        <a:latin typeface="+mn-lt"/>
        <a:ea typeface="ＭＳ Ｐゴシック" charset="0"/>
        <a:cs typeface="+mn-cs"/>
      </a:defRPr>
    </a:lvl5pPr>
    <a:lvl6pPr marL="857250" algn="l" defTabSz="171450" rtl="0" eaLnBrk="1" latinLnBrk="0" hangingPunct="1">
      <a:defRPr sz="500" kern="1200">
        <a:solidFill>
          <a:schemeClr val="tx1"/>
        </a:solidFill>
        <a:latin typeface="+mn-lt"/>
        <a:ea typeface="+mn-ea"/>
        <a:cs typeface="+mn-cs"/>
      </a:defRPr>
    </a:lvl6pPr>
    <a:lvl7pPr marL="1028700" algn="l" defTabSz="171450" rtl="0" eaLnBrk="1" latinLnBrk="0" hangingPunct="1">
      <a:defRPr sz="500" kern="1200">
        <a:solidFill>
          <a:schemeClr val="tx1"/>
        </a:solidFill>
        <a:latin typeface="+mn-lt"/>
        <a:ea typeface="+mn-ea"/>
        <a:cs typeface="+mn-cs"/>
      </a:defRPr>
    </a:lvl7pPr>
    <a:lvl8pPr marL="1200150" algn="l" defTabSz="171450" rtl="0" eaLnBrk="1" latinLnBrk="0" hangingPunct="1">
      <a:defRPr sz="500" kern="1200">
        <a:solidFill>
          <a:schemeClr val="tx1"/>
        </a:solidFill>
        <a:latin typeface="+mn-lt"/>
        <a:ea typeface="+mn-ea"/>
        <a:cs typeface="+mn-cs"/>
      </a:defRPr>
    </a:lvl8pPr>
    <a:lvl9pPr marL="1371600" algn="l" defTabSz="171450" rtl="0" eaLnBrk="1" latinLnBrk="0" hangingPunct="1">
      <a:defRPr sz="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aka.ms/AMPMonitoring"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Introduce myself</a:t>
            </a:r>
          </a:p>
          <a:p>
            <a:endParaRPr lang="en-US" dirty="0"/>
          </a:p>
          <a:p>
            <a:r>
              <a:rPr lang="en-US" dirty="0"/>
              <a:t>We’ve seen huge changes in the way software is built in the past 5ish years: cloud computing, containers, container orchestrators, immutable infrastructure and things like serverless and microservice architectures force us to think about how we solve problems differently – especially because our applications are becoming even more distributed and ephemeral.</a:t>
            </a:r>
          </a:p>
          <a:p>
            <a:endParaRPr lang="en-US" dirty="0"/>
          </a:p>
          <a:p>
            <a:r>
              <a:rPr lang="en-US" dirty="0"/>
              <a:t>So while infrastructure is easier than ever to setup, and our focus on microservices is helping our services to get simpler, these technologies are in fact making systems as a whole more complex.</a:t>
            </a:r>
          </a:p>
          <a:p>
            <a:endParaRPr lang="en-US" dirty="0"/>
          </a:p>
          <a:p>
            <a:r>
              <a:rPr lang="en-US" dirty="0"/>
              <a:t>And complexity, for developers like is us where the challenge lies. Not so much that it’s hard to develop something that’s complex, but more so that it’s difficult to understand and deal with all the various ways that a complex system could fail, and we’re living in a world where failure is inevitable. </a:t>
            </a:r>
          </a:p>
          <a:p>
            <a:endParaRPr lang="en-US" dirty="0"/>
          </a:p>
          <a:p>
            <a:r>
              <a:rPr lang="en-US" dirty="0"/>
              <a:t>So how do we control failure? With quality assurance practices.</a:t>
            </a:r>
          </a:p>
          <a:p>
            <a:endParaRPr lang="en-US" dirty="0"/>
          </a:p>
          <a:p>
            <a:endParaRPr lang="en-US" dirty="0"/>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1</a:t>
            </a:fld>
            <a:endParaRPr lang="en-US" dirty="0"/>
          </a:p>
        </p:txBody>
      </p:sp>
    </p:spTree>
    <p:extLst>
      <p:ext uri="{BB962C8B-B14F-4D97-AF65-F5344CB8AC3E}">
        <p14:creationId xmlns:p14="http://schemas.microsoft.com/office/powerpoint/2010/main" val="42710996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10</a:t>
            </a:fld>
            <a:endParaRPr lang="en-US" dirty="0"/>
          </a:p>
        </p:txBody>
      </p:sp>
    </p:spTree>
    <p:extLst>
      <p:ext uri="{BB962C8B-B14F-4D97-AF65-F5344CB8AC3E}">
        <p14:creationId xmlns:p14="http://schemas.microsoft.com/office/powerpoint/2010/main" val="1417197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Threre’s</a:t>
            </a:r>
            <a:r>
              <a:rPr lang="en-US" dirty="0"/>
              <a:t> lots of tools. Don’t get too caught up in picking the right one. I’m going to show you Application Insights.</a:t>
            </a:r>
          </a:p>
          <a:p>
            <a:endParaRPr lang="en-US" dirty="0"/>
          </a:p>
          <a:p>
            <a:r>
              <a:rPr lang="en-US" dirty="0"/>
              <a:t>It’s best on Azure and hybrid cloud scenarios. Some tools focus on just one of the three ways (</a:t>
            </a:r>
            <a:r>
              <a:rPr lang="en-US" dirty="0" err="1"/>
              <a:t>splunk</a:t>
            </a:r>
            <a:r>
              <a:rPr lang="en-US" dirty="0"/>
              <a:t>, Prometheus, </a:t>
            </a:r>
            <a:r>
              <a:rPr lang="en-US" dirty="0" err="1"/>
              <a:t>jager</a:t>
            </a:r>
            <a:r>
              <a:rPr lang="en-US" dirty="0"/>
              <a:t>)</a:t>
            </a:r>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11</a:t>
            </a:fld>
            <a:endParaRPr lang="en-US" dirty="0"/>
          </a:p>
        </p:txBody>
      </p:sp>
    </p:spTree>
    <p:extLst>
      <p:ext uri="{BB962C8B-B14F-4D97-AF65-F5344CB8AC3E}">
        <p14:creationId xmlns:p14="http://schemas.microsoft.com/office/powerpoint/2010/main" val="2746207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500" b="0" i="0" kern="1200" dirty="0">
                <a:solidFill>
                  <a:schemeClr val="tx1"/>
                </a:solidFill>
                <a:effectLst/>
                <a:latin typeface="+mn-lt"/>
                <a:ea typeface="ＭＳ Ｐゴシック" charset="0"/>
                <a:cs typeface="ＭＳ Ｐゴシック" charset="0"/>
              </a:rPr>
              <a:t>RED offers a “consistency across services [that] really helps reduce the cognitive load of your on-call people. It helps them be on call for more services, for services they didn’t write</a:t>
            </a:r>
            <a:endParaRPr lang="en-US" dirty="0"/>
          </a:p>
          <a:p>
            <a:endParaRPr lang="en-US" dirty="0"/>
          </a:p>
          <a:p>
            <a:r>
              <a:rPr lang="en-US" dirty="0"/>
              <a:t>RED IS SERVICE FOCUSED</a:t>
            </a:r>
          </a:p>
          <a:p>
            <a:pPr fontAlgn="base"/>
            <a:r>
              <a:rPr lang="en-US" sz="500" b="1" i="0" kern="1200" dirty="0">
                <a:solidFill>
                  <a:schemeClr val="tx1"/>
                </a:solidFill>
                <a:effectLst/>
                <a:latin typeface="+mn-lt"/>
                <a:ea typeface="ＭＳ Ｐゴシック" charset="0"/>
                <a:cs typeface="ＭＳ Ｐゴシック" charset="0"/>
              </a:rPr>
              <a:t>Rate (R)</a:t>
            </a:r>
            <a:r>
              <a:rPr lang="en-US" sz="500" b="0" i="0" kern="1200" dirty="0">
                <a:solidFill>
                  <a:schemeClr val="tx1"/>
                </a:solidFill>
                <a:effectLst/>
                <a:latin typeface="+mn-lt"/>
                <a:ea typeface="ＭＳ Ｐゴシック" charset="0"/>
                <a:cs typeface="ＭＳ Ｐゴシック" charset="0"/>
              </a:rPr>
              <a:t>: The number of requests per second.</a:t>
            </a:r>
          </a:p>
          <a:p>
            <a:pPr fontAlgn="base"/>
            <a:r>
              <a:rPr lang="en-US" sz="500" b="1" i="0" kern="1200" dirty="0">
                <a:solidFill>
                  <a:schemeClr val="tx1"/>
                </a:solidFill>
                <a:effectLst/>
                <a:latin typeface="+mn-lt"/>
                <a:ea typeface="ＭＳ Ｐゴシック" charset="0"/>
                <a:cs typeface="ＭＳ Ｐゴシック" charset="0"/>
              </a:rPr>
              <a:t>Errors (E)</a:t>
            </a:r>
            <a:r>
              <a:rPr lang="en-US" sz="500" b="0" i="0" kern="1200" dirty="0">
                <a:solidFill>
                  <a:schemeClr val="tx1"/>
                </a:solidFill>
                <a:effectLst/>
                <a:latin typeface="+mn-lt"/>
                <a:ea typeface="ＭＳ Ｐゴシック" charset="0"/>
                <a:cs typeface="ＭＳ Ｐゴシック" charset="0"/>
              </a:rPr>
              <a:t>: The number of failed requests.</a:t>
            </a:r>
          </a:p>
          <a:p>
            <a:pPr fontAlgn="base"/>
            <a:r>
              <a:rPr lang="en-US" sz="500" b="1" i="0" kern="1200" dirty="0">
                <a:solidFill>
                  <a:schemeClr val="tx1"/>
                </a:solidFill>
                <a:effectLst/>
                <a:latin typeface="+mn-lt"/>
                <a:ea typeface="ＭＳ Ｐゴシック" charset="0"/>
                <a:cs typeface="ＭＳ Ｐゴシック" charset="0"/>
              </a:rPr>
              <a:t>Duration (D)</a:t>
            </a:r>
            <a:r>
              <a:rPr lang="en-US" sz="500" b="0" i="0" kern="1200" dirty="0">
                <a:solidFill>
                  <a:schemeClr val="tx1"/>
                </a:solidFill>
                <a:effectLst/>
                <a:latin typeface="+mn-lt"/>
                <a:ea typeface="ＭＳ Ｐゴシック" charset="0"/>
                <a:cs typeface="ＭＳ Ｐゴシック" charset="0"/>
              </a:rPr>
              <a:t>: The amount of time to process a request.</a:t>
            </a:r>
          </a:p>
          <a:p>
            <a:pPr fontAlgn="base"/>
            <a:endParaRPr lang="en-US" sz="500" b="0" i="0" kern="1200" dirty="0">
              <a:solidFill>
                <a:schemeClr val="tx1"/>
              </a:solidFill>
              <a:effectLst/>
              <a:latin typeface="+mn-lt"/>
              <a:ea typeface="ＭＳ Ｐゴシック" charset="0"/>
              <a:cs typeface="ＭＳ Ｐゴシック" charset="0"/>
            </a:endParaRPr>
          </a:p>
          <a:p>
            <a:pPr marL="0" marR="0" lvl="0" indent="0" algn="l" defTabSz="171450" rtl="0" eaLnBrk="0" fontAlgn="base" latinLnBrk="0" hangingPunct="0">
              <a:lnSpc>
                <a:spcPct val="100000"/>
              </a:lnSpc>
              <a:spcBef>
                <a:spcPct val="30000"/>
              </a:spcBef>
              <a:spcAft>
                <a:spcPct val="0"/>
              </a:spcAft>
              <a:buClrTx/>
              <a:buSzTx/>
              <a:buFontTx/>
              <a:buNone/>
              <a:tabLst/>
              <a:defRPr/>
            </a:pPr>
            <a:r>
              <a:rPr lang="en-US" sz="500" b="0" i="0" kern="1200" dirty="0">
                <a:solidFill>
                  <a:schemeClr val="tx1"/>
                </a:solidFill>
                <a:effectLst/>
                <a:latin typeface="+mn-lt"/>
                <a:ea typeface="ＭＳ Ｐゴシック" charset="0"/>
                <a:cs typeface="ＭＳ Ｐゴシック" charset="0"/>
              </a:rPr>
              <a:t>Data can get overwhelming, and expensive to maintain so </a:t>
            </a:r>
            <a:r>
              <a:rPr lang="en-US" dirty="0"/>
              <a:t>“Read your writes”</a:t>
            </a:r>
            <a:endParaRPr lang="en-US" sz="500" b="0" i="0" kern="1200" dirty="0">
              <a:solidFill>
                <a:schemeClr val="tx1"/>
              </a:solidFill>
              <a:effectLst/>
              <a:latin typeface="+mn-lt"/>
              <a:ea typeface="ＭＳ Ｐゴシック" charset="0"/>
              <a:cs typeface="ＭＳ Ｐゴシック" charset="0"/>
            </a:endParaRPr>
          </a:p>
          <a:p>
            <a:endParaRPr lang="en-US" dirty="0"/>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12</a:t>
            </a:fld>
            <a:endParaRPr lang="en-US" dirty="0"/>
          </a:p>
        </p:txBody>
      </p:sp>
    </p:spTree>
    <p:extLst>
      <p:ext uri="{BB962C8B-B14F-4D97-AF65-F5344CB8AC3E}">
        <p14:creationId xmlns:p14="http://schemas.microsoft.com/office/powerpoint/2010/main" val="27483442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13</a:t>
            </a:fld>
            <a:endParaRPr lang="en-US" dirty="0"/>
          </a:p>
        </p:txBody>
      </p:sp>
    </p:spTree>
    <p:extLst>
      <p:ext uri="{BB962C8B-B14F-4D97-AF65-F5344CB8AC3E}">
        <p14:creationId xmlns:p14="http://schemas.microsoft.com/office/powerpoint/2010/main" val="38924772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15</a:t>
            </a:fld>
            <a:endParaRPr lang="en-US" dirty="0"/>
          </a:p>
        </p:txBody>
      </p:sp>
    </p:spTree>
    <p:extLst>
      <p:ext uri="{BB962C8B-B14F-4D97-AF65-F5344CB8AC3E}">
        <p14:creationId xmlns:p14="http://schemas.microsoft.com/office/powerpoint/2010/main" val="42769259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Dashboard (</a:t>
            </a:r>
            <a:r>
              <a:rPr lang="en-US" sz="500" b="0" i="0" u="none" strike="noStrike" kern="1200" dirty="0">
                <a:solidFill>
                  <a:schemeClr val="tx1"/>
                </a:solidFill>
                <a:effectLst/>
                <a:latin typeface="+mn-lt"/>
                <a:ea typeface="ＭＳ Ｐゴシック" charset="0"/>
                <a:cs typeface="ＭＳ Ｐゴシック" charset="0"/>
                <a:hlinkClick r:id="rId3"/>
              </a:rPr>
              <a:t>http://aka.ms/AMPMonitoring</a:t>
            </a:r>
            <a:r>
              <a:rPr lang="en-US" sz="500" b="0" i="0" u="none" strike="noStrike" kern="1200" dirty="0">
                <a:solidFill>
                  <a:schemeClr val="tx1"/>
                </a:solidFill>
                <a:effectLst/>
                <a:latin typeface="+mn-lt"/>
                <a:ea typeface="ＭＳ Ｐゴシック" charset="0"/>
                <a:cs typeface="ＭＳ Ｐゴシック" charset="0"/>
              </a:rPr>
              <a:t>)</a:t>
            </a:r>
          </a:p>
          <a:p>
            <a:pPr marL="171450" indent="-171450">
              <a:buFontTx/>
              <a:buChar char="-"/>
            </a:pPr>
            <a:r>
              <a:rPr lang="en-US" dirty="0"/>
              <a:t>Add clock, set </a:t>
            </a:r>
            <a:r>
              <a:rPr lang="en-US" dirty="0" err="1"/>
              <a:t>timezone</a:t>
            </a:r>
            <a:r>
              <a:rPr lang="en-US" dirty="0"/>
              <a:t> – discard</a:t>
            </a:r>
          </a:p>
          <a:p>
            <a:pPr marL="0" indent="0">
              <a:buFontTx/>
              <a:buNone/>
            </a:pPr>
            <a:endParaRPr lang="en-US" dirty="0"/>
          </a:p>
          <a:p>
            <a:pPr marL="0" indent="0">
              <a:buFontTx/>
              <a:buNone/>
            </a:pPr>
            <a:r>
              <a:rPr lang="en-US" dirty="0"/>
              <a:t>Alerts</a:t>
            </a:r>
          </a:p>
          <a:p>
            <a:pPr marL="0" indent="0">
              <a:buFontTx/>
              <a:buNone/>
            </a:pPr>
            <a:r>
              <a:rPr lang="en-US" dirty="0"/>
              <a:t>Look at alerts, show a break down in new preview</a:t>
            </a:r>
          </a:p>
          <a:p>
            <a:pPr marL="0" indent="0">
              <a:buFontTx/>
              <a:buNone/>
            </a:pPr>
            <a:r>
              <a:rPr lang="en-US" dirty="0"/>
              <a:t>- Redis is a good example</a:t>
            </a:r>
          </a:p>
          <a:p>
            <a:endParaRPr lang="en-US" dirty="0"/>
          </a:p>
          <a:p>
            <a:r>
              <a:rPr lang="en-US" dirty="0"/>
              <a:t>Logging (</a:t>
            </a:r>
            <a:r>
              <a:rPr lang="en-US" dirty="0" err="1"/>
              <a:t>contosoretail</a:t>
            </a:r>
            <a:r>
              <a:rPr lang="en-US" dirty="0"/>
              <a:t>-it):</a:t>
            </a:r>
          </a:p>
          <a:p>
            <a:r>
              <a:rPr lang="en-US" dirty="0"/>
              <a:t>1. Show getting started screen &amp; </a:t>
            </a:r>
            <a:r>
              <a:rPr lang="en-US" dirty="0" err="1"/>
              <a:t>injestion</a:t>
            </a:r>
            <a:r>
              <a:rPr lang="en-US" dirty="0"/>
              <a:t> number</a:t>
            </a:r>
          </a:p>
          <a:p>
            <a:r>
              <a:rPr lang="en-US" dirty="0"/>
              <a:t>2. Show queries</a:t>
            </a:r>
          </a:p>
          <a:p>
            <a:r>
              <a:rPr lang="en-US" dirty="0"/>
              <a:t>3. Pin last query to "Monitoring &amp; Analytics" dashboard and refresh it</a:t>
            </a:r>
          </a:p>
          <a:p>
            <a:endParaRPr lang="en-US" dirty="0"/>
          </a:p>
          <a:p>
            <a:r>
              <a:rPr lang="en-US" dirty="0"/>
              <a:t>Usage?</a:t>
            </a:r>
          </a:p>
          <a:p>
            <a:endParaRPr lang="en-US" dirty="0"/>
          </a:p>
          <a:p>
            <a:r>
              <a:rPr lang="en-US" dirty="0"/>
              <a:t>Metrics (</a:t>
            </a:r>
            <a:r>
              <a:rPr lang="en-US" dirty="0" err="1"/>
              <a:t>contosoretailweb</a:t>
            </a:r>
            <a:r>
              <a:rPr lang="en-US" dirty="0"/>
              <a:t>):</a:t>
            </a:r>
          </a:p>
          <a:p>
            <a:r>
              <a:rPr lang="en-US" dirty="0"/>
              <a:t>1. Show live metrics, show main server</a:t>
            </a:r>
          </a:p>
          <a:p>
            <a:r>
              <a:rPr lang="en-US" dirty="0"/>
              <a:t>2. Increase traffic from </a:t>
            </a:r>
            <a:r>
              <a:rPr lang="en-US" dirty="0" err="1"/>
              <a:t>CloudShop</a:t>
            </a:r>
            <a:r>
              <a:rPr lang="en-US" dirty="0"/>
              <a:t> App</a:t>
            </a:r>
          </a:p>
          <a:p>
            <a:r>
              <a:rPr lang="en-US" dirty="0"/>
              <a:t>3. See the changes live</a:t>
            </a:r>
          </a:p>
          <a:p>
            <a:r>
              <a:rPr lang="en-US" dirty="0"/>
              <a:t>4. Switch over to the metrics preview.</a:t>
            </a:r>
          </a:p>
          <a:p>
            <a:r>
              <a:rPr lang="en-US" dirty="0"/>
              <a:t>5. Add metric for Server Requests, Sum and add City as the next dimension</a:t>
            </a:r>
          </a:p>
          <a:p>
            <a:endParaRPr lang="en-US" dirty="0"/>
          </a:p>
          <a:p>
            <a:r>
              <a:rPr lang="en-US" dirty="0"/>
              <a:t>Tracing (</a:t>
            </a:r>
            <a:r>
              <a:rPr lang="en-US" dirty="0" err="1"/>
              <a:t>contosoretailweb</a:t>
            </a:r>
            <a:r>
              <a:rPr lang="en-US" dirty="0"/>
              <a:t>):</a:t>
            </a:r>
          </a:p>
          <a:p>
            <a:r>
              <a:rPr lang="en-US" dirty="0"/>
              <a:t>1. Show App Map</a:t>
            </a:r>
          </a:p>
          <a:p>
            <a:r>
              <a:rPr lang="en-US" dirty="0"/>
              <a:t>2. Click edge with most errors</a:t>
            </a:r>
          </a:p>
          <a:p>
            <a:r>
              <a:rPr lang="en-US" dirty="0"/>
              <a:t>3. Investigate failures</a:t>
            </a:r>
          </a:p>
          <a:p>
            <a:r>
              <a:rPr lang="en-US" dirty="0"/>
              <a:t>4. Click 284 409 Response code</a:t>
            </a:r>
          </a:p>
          <a:p>
            <a:r>
              <a:rPr lang="en-US" dirty="0"/>
              <a:t>5. Click the suggested one</a:t>
            </a:r>
          </a:p>
          <a:p>
            <a:r>
              <a:rPr lang="en-US" dirty="0"/>
              <a:t>6. Click the error triangle</a:t>
            </a:r>
          </a:p>
          <a:p>
            <a:endParaRPr lang="en-US" dirty="0"/>
          </a:p>
          <a:p>
            <a:r>
              <a:rPr lang="en-US" dirty="0"/>
              <a:t>Debugger</a:t>
            </a:r>
          </a:p>
          <a:p>
            <a:endParaRPr lang="en-US" dirty="0"/>
          </a:p>
          <a:p>
            <a:r>
              <a:rPr lang="en-US" dirty="0"/>
              <a:t>Profiler</a:t>
            </a:r>
          </a:p>
          <a:p>
            <a:endParaRPr lang="en-US" dirty="0"/>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16</a:t>
            </a:fld>
            <a:endParaRPr lang="en-US" dirty="0"/>
          </a:p>
        </p:txBody>
      </p:sp>
    </p:spTree>
    <p:extLst>
      <p:ext uri="{BB962C8B-B14F-4D97-AF65-F5344CB8AC3E}">
        <p14:creationId xmlns:p14="http://schemas.microsoft.com/office/powerpoint/2010/main" val="31043999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there are a lot of them:</a:t>
            </a:r>
          </a:p>
          <a:p>
            <a:endParaRPr lang="en-US" dirty="0"/>
          </a:p>
          <a:p>
            <a:r>
              <a:rPr lang="en-US" dirty="0"/>
              <a:t>Walk through the examples…</a:t>
            </a:r>
          </a:p>
          <a:p>
            <a:endParaRPr lang="en-US" dirty="0"/>
          </a:p>
          <a:p>
            <a:r>
              <a:rPr lang="en-US" dirty="0"/>
              <a:t>And these fall into two big buckets: pre-production, and production. </a:t>
            </a:r>
          </a:p>
          <a:p>
            <a:endParaRPr lang="en-US" dirty="0"/>
          </a:p>
          <a:p>
            <a:r>
              <a:rPr lang="en-US" dirty="0"/>
              <a:t>But production actually has several phases to it:</a:t>
            </a:r>
          </a:p>
          <a:p>
            <a:pPr marL="171450" indent="-171450">
              <a:buFontTx/>
              <a:buChar char="-"/>
            </a:pPr>
            <a:r>
              <a:rPr lang="en-US" dirty="0"/>
              <a:t>First is deployment, which is getting the new bits into a production like environment, if not production itself.</a:t>
            </a:r>
          </a:p>
          <a:p>
            <a:pPr marL="171450" indent="-171450">
              <a:buFontTx/>
              <a:buChar char="-"/>
            </a:pPr>
            <a:r>
              <a:rPr lang="en-US" dirty="0"/>
              <a:t>Then we release it, which is the process of routing live traffic to the new bits</a:t>
            </a:r>
          </a:p>
          <a:p>
            <a:pPr marL="171450" indent="-171450">
              <a:buFontTx/>
              <a:buChar char="-"/>
            </a:pPr>
            <a:r>
              <a:rPr lang="en-US" dirty="0"/>
              <a:t>And then, there’s activities that we continue to do, after the release. These are support and reliability activities and things to help us make better decisions for the next version of the product.</a:t>
            </a:r>
          </a:p>
          <a:p>
            <a:pPr marL="171450" indent="-171450">
              <a:buFontTx/>
              <a:buChar char="-"/>
            </a:pPr>
            <a:endParaRPr lang="en-US" dirty="0"/>
          </a:p>
          <a:p>
            <a:pPr marL="0" indent="0">
              <a:buFontTx/>
              <a:buNone/>
            </a:pPr>
            <a:r>
              <a:rPr lang="en-US" dirty="0"/>
              <a:t>Of course this list isn’t complete, but just a few examples. But we see here on this continuum the word test and monitor appear many times. Let’s dive into what these mean:</a:t>
            </a:r>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2</a:t>
            </a:fld>
            <a:endParaRPr lang="en-US" dirty="0"/>
          </a:p>
        </p:txBody>
      </p:sp>
    </p:spTree>
    <p:extLst>
      <p:ext uri="{BB962C8B-B14F-4D97-AF65-F5344CB8AC3E}">
        <p14:creationId xmlns:p14="http://schemas.microsoft.com/office/powerpoint/2010/main" val="40528229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thing we do to improve the quality of our software it write tests. With test we do a best case effort to verify that a program is correct. If we’re good at writing tests, we might not even be testing that it works, we’re testing that we can’t break it by throwing known failure states at the code.</a:t>
            </a:r>
          </a:p>
          <a:p>
            <a:endParaRPr lang="en-US" dirty="0"/>
          </a:p>
          <a:p>
            <a:r>
              <a:rPr lang="en-US" dirty="0"/>
              <a:t>But, as Dijkstra said…</a:t>
            </a:r>
          </a:p>
          <a:p>
            <a:endParaRPr lang="en-US" dirty="0"/>
          </a:p>
          <a:p>
            <a:r>
              <a:rPr lang="en-US" dirty="0"/>
              <a:t>So, we go into monitoring, which helps us to track failures that are perhaps too difficult to test for so we can understand when we are impacted by them. And really monitoring isn’t that different from testing, it should evolve with the system, just like a test suite evolves with a system.</a:t>
            </a:r>
          </a:p>
          <a:p>
            <a:endParaRPr lang="en-US" dirty="0"/>
          </a:p>
          <a:p>
            <a:pPr marL="0" marR="0" lvl="0" indent="0" algn="l" defTabSz="171450" rtl="0" eaLnBrk="0" fontAlgn="base" latinLnBrk="0" hangingPunct="0">
              <a:lnSpc>
                <a:spcPct val="100000"/>
              </a:lnSpc>
              <a:spcBef>
                <a:spcPct val="30000"/>
              </a:spcBef>
              <a:spcAft>
                <a:spcPct val="0"/>
              </a:spcAft>
              <a:buClrTx/>
              <a:buSzTx/>
              <a:buFontTx/>
              <a:buNone/>
              <a:tabLst/>
              <a:defRPr/>
            </a:pPr>
            <a:r>
              <a:rPr lang="en-US" dirty="0"/>
              <a:t>The monitoring system should be able to tell us what broke, and why. Monitoring provides a good approximation of the health of a system, but monitoring doesn’t prevent failure entirely. But, unfortunately, because our systems are getting so complex, it’s difficult to understand why something breaks. Really, when we say that something is “stable” or “proven” we’re not making a statement that it’s perfect, we’re making a statement that we understand and can mitigate the way that the system fails. </a:t>
            </a:r>
          </a:p>
          <a:p>
            <a:endParaRPr lang="en-US" dirty="0"/>
          </a:p>
          <a:p>
            <a:r>
              <a:rPr lang="en-US" dirty="0"/>
              <a:t>So testing can cover all the failures that are known knowns. Monitoring can help us understand the known unknowns, but what about the unknown unknowns? That’s where the idea of observability comes in.</a:t>
            </a:r>
          </a:p>
          <a:p>
            <a:endParaRPr lang="en-US" dirty="0"/>
          </a:p>
          <a:p>
            <a:r>
              <a:rPr lang="en-US" dirty="0"/>
              <a:t>“Observability”, or you can think of it as </a:t>
            </a:r>
            <a:r>
              <a:rPr lang="en-US" dirty="0" err="1"/>
              <a:t>debugability</a:t>
            </a:r>
            <a:r>
              <a:rPr lang="en-US" dirty="0"/>
              <a:t>, aims to provide highly granular insights into the behavior of systems along with rich context, perfect for debugging purposes. Since we can’t know all the ways that a system could fail, we need a system that can tell us what was happening inside of it so that we can figure out how to fix failures we can’t even dream up yet.</a:t>
            </a:r>
          </a:p>
          <a:p>
            <a:endParaRPr lang="en-US" dirty="0"/>
          </a:p>
          <a:p>
            <a:r>
              <a:rPr lang="en-US" dirty="0"/>
              <a:t>Basically, observability acknowledges that:</a:t>
            </a:r>
          </a:p>
          <a:p>
            <a:r>
              <a:rPr lang="en-US" dirty="0"/>
              <a:t>- No complex system is ever fully healthy.</a:t>
            </a:r>
          </a:p>
          <a:p>
            <a:r>
              <a:rPr lang="en-US" dirty="0"/>
              <a:t>- Distributed systems are pathologically unpredictable.</a:t>
            </a:r>
          </a:p>
          <a:p>
            <a:r>
              <a:rPr lang="en-US" dirty="0"/>
              <a:t>- It’s impossible to predict the myriad states of partial failure various parts of</a:t>
            </a:r>
          </a:p>
          <a:p>
            <a:r>
              <a:rPr lang="en-US" dirty="0"/>
              <a:t>the system might end up in.</a:t>
            </a:r>
          </a:p>
          <a:p>
            <a:r>
              <a:rPr lang="en-US" dirty="0"/>
              <a:t>- Failure needs to be embraced at every phase, from system design to implementation,</a:t>
            </a:r>
          </a:p>
          <a:p>
            <a:r>
              <a:rPr lang="en-US" dirty="0"/>
              <a:t>testing, deployment, and, finally, operation.</a:t>
            </a:r>
          </a:p>
          <a:p>
            <a:r>
              <a:rPr lang="en-US" dirty="0"/>
              <a:t>- Ease of debugging is a cornerstone for the maintenance and evolution of</a:t>
            </a:r>
          </a:p>
          <a:p>
            <a:r>
              <a:rPr lang="en-US" dirty="0"/>
              <a:t>robust systems.</a:t>
            </a:r>
          </a:p>
          <a:p>
            <a:endParaRPr lang="en-US" dirty="0"/>
          </a:p>
          <a:p>
            <a:r>
              <a:rPr lang="en-US" dirty="0"/>
              <a:t>Let’s dive into this a little bit more</a:t>
            </a:r>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3</a:t>
            </a:fld>
            <a:endParaRPr lang="en-US" dirty="0"/>
          </a:p>
        </p:txBody>
      </p:sp>
    </p:spTree>
    <p:extLst>
      <p:ext uri="{BB962C8B-B14F-4D97-AF65-F5344CB8AC3E}">
        <p14:creationId xmlns:p14="http://schemas.microsoft.com/office/powerpoint/2010/main" val="3282178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some things we might want out of our system running in production:</a:t>
            </a:r>
          </a:p>
          <a:p>
            <a:endParaRPr lang="en-US" dirty="0"/>
          </a:p>
          <a:p>
            <a:r>
              <a:rPr lang="en-US" dirty="0"/>
              <a:t>I’d group alerting and overview into the monitoring camp, and I’d put all of it into observability.</a:t>
            </a:r>
          </a:p>
          <a:p>
            <a:endParaRPr lang="en-US" dirty="0"/>
          </a:p>
          <a:p>
            <a:r>
              <a:rPr lang="en-US" dirty="0"/>
              <a:t>If you look at this breakdown, you’ll see that the jobs of monitoring traditional would be done by Ops or someone who is on call, but the jobs of observability require domain expertise and engineering intuition to look at the facts presented and understand </a:t>
            </a:r>
            <a:r>
              <a:rPr lang="en-US" dirty="0" err="1"/>
              <a:t>whats</a:t>
            </a:r>
            <a:r>
              <a:rPr lang="en-US" dirty="0"/>
              <a:t> going on.</a:t>
            </a:r>
          </a:p>
          <a:p>
            <a:endParaRPr lang="en-US" dirty="0"/>
          </a:p>
          <a:p>
            <a:pPr marL="0" marR="0" lvl="0" indent="0" algn="l" defTabSz="171450" rtl="0" eaLnBrk="0" fontAlgn="base" latinLnBrk="0" hangingPunct="0">
              <a:lnSpc>
                <a:spcPct val="100000"/>
              </a:lnSpc>
              <a:spcBef>
                <a:spcPct val="30000"/>
              </a:spcBef>
              <a:spcAft>
                <a:spcPct val="0"/>
              </a:spcAft>
              <a:buClrTx/>
              <a:buSzTx/>
              <a:buFontTx/>
              <a:buNone/>
              <a:tabLst/>
              <a:defRPr/>
            </a:pPr>
            <a:r>
              <a:rPr lang="en-US" dirty="0"/>
              <a:t>Furthermore, unlike “monitoring” which is known failure centric, “Observability” doesn’t necessarily have to be closely tied to an outage or a user complaint. It can be used as a way to better understand system performance and behavior, even during the what can be perceived as “normal” operation of a system.</a:t>
            </a:r>
          </a:p>
          <a:p>
            <a:endParaRPr lang="en-US" dirty="0"/>
          </a:p>
          <a:p>
            <a:r>
              <a:rPr lang="en-US" dirty="0"/>
              <a:t>Another way to look at it is that monitoring is always proactive, you have to set it up to get value out of it, and observability is reactive, you dive into the data when you have a question.</a:t>
            </a:r>
          </a:p>
          <a:p>
            <a:endParaRPr lang="en-US" dirty="0"/>
          </a:p>
          <a:p>
            <a:r>
              <a:rPr lang="en-US" dirty="0"/>
              <a:t>I see the difference like a well rounded security system:</a:t>
            </a:r>
          </a:p>
          <a:p>
            <a:endParaRPr lang="en-US" dirty="0"/>
          </a:p>
          <a:p>
            <a:r>
              <a:rPr lang="en-US" dirty="0"/>
              <a:t>Security camera is Observability - so you can ask a question later that you don’t have today.</a:t>
            </a:r>
          </a:p>
          <a:p>
            <a:endParaRPr lang="en-US" dirty="0"/>
          </a:p>
          <a:p>
            <a:r>
              <a:rPr lang="en-US" dirty="0"/>
              <a:t>Door and window sensors are monitoring, looking for a known failure mode and issuing an alert.</a:t>
            </a:r>
          </a:p>
          <a:p>
            <a:endParaRPr lang="en-US" dirty="0"/>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4</a:t>
            </a:fld>
            <a:endParaRPr lang="en-US" dirty="0"/>
          </a:p>
        </p:txBody>
      </p:sp>
    </p:spTree>
    <p:extLst>
      <p:ext uri="{BB962C8B-B14F-4D97-AF65-F5344CB8AC3E}">
        <p14:creationId xmlns:p14="http://schemas.microsoft.com/office/powerpoint/2010/main" val="2340729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 leads us to how to we get the data required for observability.</a:t>
            </a:r>
          </a:p>
          <a:p>
            <a:endParaRPr lang="en-US" dirty="0"/>
          </a:p>
          <a:p>
            <a:r>
              <a:rPr lang="en-US" dirty="0"/>
              <a:t>Pure monitoring systems, like Nagios, leverage a </a:t>
            </a:r>
            <a:r>
              <a:rPr lang="en-US" dirty="0" err="1"/>
              <a:t>blackbox</a:t>
            </a:r>
            <a:r>
              <a:rPr lang="en-US" dirty="0"/>
              <a:t> approach where external agents prod a service for information. They use protocols like ping, </a:t>
            </a:r>
            <a:r>
              <a:rPr lang="en-US" dirty="0" err="1"/>
              <a:t>ssh</a:t>
            </a:r>
            <a:r>
              <a:rPr lang="en-US" dirty="0"/>
              <a:t>, http or even more specialized protocols like dig for DNS servers.</a:t>
            </a:r>
          </a:p>
          <a:p>
            <a:endParaRPr lang="en-US" dirty="0"/>
          </a:p>
          <a:p>
            <a:r>
              <a:rPr lang="en-US" dirty="0"/>
              <a:t>Systems that support observability collects data from the internals of an application, which is called </a:t>
            </a:r>
            <a:r>
              <a:rPr lang="en-US" dirty="0" err="1"/>
              <a:t>whitebox</a:t>
            </a:r>
            <a:r>
              <a:rPr lang="en-US" dirty="0"/>
              <a:t>. Common </a:t>
            </a:r>
            <a:r>
              <a:rPr lang="en-US" dirty="0" err="1"/>
              <a:t>whitebox</a:t>
            </a:r>
            <a:r>
              <a:rPr lang="en-US" dirty="0"/>
              <a:t> signals include logs, metrics, and traces.</a:t>
            </a:r>
          </a:p>
          <a:p>
            <a:endParaRPr lang="en-US" dirty="0"/>
          </a:p>
          <a:p>
            <a:r>
              <a:rPr lang="en-US" dirty="0"/>
              <a:t>Let’s look into this a bit more</a:t>
            </a:r>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5</a:t>
            </a:fld>
            <a:endParaRPr lang="en-US" dirty="0"/>
          </a:p>
        </p:txBody>
      </p:sp>
    </p:spTree>
    <p:extLst>
      <p:ext uri="{BB962C8B-B14F-4D97-AF65-F5344CB8AC3E}">
        <p14:creationId xmlns:p14="http://schemas.microsoft.com/office/powerpoint/2010/main" val="1266273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6</a:t>
            </a:fld>
            <a:endParaRPr lang="en-US" dirty="0"/>
          </a:p>
        </p:txBody>
      </p:sp>
    </p:spTree>
    <p:extLst>
      <p:ext uri="{BB962C8B-B14F-4D97-AF65-F5344CB8AC3E}">
        <p14:creationId xmlns:p14="http://schemas.microsoft.com/office/powerpoint/2010/main" val="1133250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mathematical modeling and prediction</a:t>
            </a:r>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7</a:t>
            </a:fld>
            <a:endParaRPr lang="en-US" dirty="0"/>
          </a:p>
        </p:txBody>
      </p:sp>
    </p:spTree>
    <p:extLst>
      <p:ext uri="{BB962C8B-B14F-4D97-AF65-F5344CB8AC3E}">
        <p14:creationId xmlns:p14="http://schemas.microsoft.com/office/powerpoint/2010/main" val="15944438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Traces are request centric, the logs are system centric.</a:t>
            </a:r>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8</a:t>
            </a:fld>
            <a:endParaRPr lang="en-US" dirty="0"/>
          </a:p>
        </p:txBody>
      </p:sp>
    </p:spTree>
    <p:extLst>
      <p:ext uri="{BB962C8B-B14F-4D97-AF65-F5344CB8AC3E}">
        <p14:creationId xmlns:p14="http://schemas.microsoft.com/office/powerpoint/2010/main" val="4649529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trinity is known as the three ways of observability. </a:t>
            </a:r>
          </a:p>
          <a:p>
            <a:endParaRPr lang="en-US" dirty="0"/>
          </a:p>
          <a:p>
            <a:r>
              <a:rPr lang="en-US" dirty="0"/>
              <a:t>There’s certainly overlap, and they aren’t the only ways. For example, ELK has rollups which uses parsed logs to derive metrics.</a:t>
            </a:r>
          </a:p>
          <a:p>
            <a:endParaRPr lang="en-US" dirty="0"/>
          </a:p>
          <a:p>
            <a:r>
              <a:rPr lang="en-US" dirty="0"/>
              <a:t>Lets look at how we might use these together:</a:t>
            </a:r>
          </a:p>
        </p:txBody>
      </p:sp>
      <p:sp>
        <p:nvSpPr>
          <p:cNvPr id="4" name="Slide Number Placeholder 3"/>
          <p:cNvSpPr>
            <a:spLocks noGrp="1"/>
          </p:cNvSpPr>
          <p:nvPr>
            <p:ph type="sldNum" sz="quarter" idx="10"/>
          </p:nvPr>
        </p:nvSpPr>
        <p:spPr/>
        <p:txBody>
          <a:bodyPr/>
          <a:lstStyle/>
          <a:p>
            <a:pPr>
              <a:defRPr/>
            </a:pPr>
            <a:fld id="{826EAAA9-15F0-FA49-9418-2F0AD108C4EF}" type="slidenum">
              <a:rPr lang="en-US" smtClean="0"/>
              <a:pPr>
                <a:defRPr/>
              </a:pPr>
              <a:t>9</a:t>
            </a:fld>
            <a:endParaRPr lang="en-US" dirty="0"/>
          </a:p>
        </p:txBody>
      </p:sp>
    </p:spTree>
    <p:extLst>
      <p:ext uri="{BB962C8B-B14F-4D97-AF65-F5344CB8AC3E}">
        <p14:creationId xmlns:p14="http://schemas.microsoft.com/office/powerpoint/2010/main" val="6520905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Footer Placeholder 1"/>
          <p:cNvSpPr>
            <a:spLocks noGrp="1"/>
          </p:cNvSpPr>
          <p:nvPr>
            <p:ph type="ftr" sz="quarter" idx="3"/>
          </p:nvPr>
        </p:nvSpPr>
        <p:spPr>
          <a:xfrm>
            <a:off x="142875" y="4875213"/>
            <a:ext cx="8885238" cy="268287"/>
          </a:xfrm>
          <a:prstGeom prst="rect">
            <a:avLst/>
          </a:prstGeom>
        </p:spPr>
        <p:txBody>
          <a:bodyPr vert="horz" lIns="34290" tIns="17145" rIns="34290" bIns="17145" rtlCol="0" anchor="ctr"/>
          <a:lstStyle>
            <a:lvl1pPr algn="r">
              <a:defRPr sz="1100">
                <a:solidFill>
                  <a:schemeClr val="tx1"/>
                </a:solidFill>
                <a:effectLst/>
                <a:latin typeface="League Gothic"/>
                <a:cs typeface="League Gothic"/>
              </a:defRPr>
            </a:lvl1pPr>
          </a:lstStyle>
          <a:p>
            <a:pPr>
              <a:defRPr/>
            </a:pPr>
            <a:r>
              <a:rPr lang="en-US" dirty="0"/>
              <a:t>Nik Molnar - @nikmd23</a:t>
            </a:r>
          </a:p>
        </p:txBody>
      </p:sp>
    </p:spTree>
    <p:extLst>
      <p:ext uri="{BB962C8B-B14F-4D97-AF65-F5344CB8AC3E}">
        <p14:creationId xmlns:p14="http://schemas.microsoft.com/office/powerpoint/2010/main" val="99251025"/>
      </p:ext>
    </p:extLst>
  </p:cSld>
  <p:clrMapOvr>
    <a:masterClrMapping/>
  </p:clrMapOvr>
  <p:transition spd="med">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 Big Image">
    <p:spTree>
      <p:nvGrpSpPr>
        <p:cNvPr id="1" name=""/>
        <p:cNvGrpSpPr/>
        <p:nvPr/>
      </p:nvGrpSpPr>
      <p:grpSpPr>
        <a:xfrm>
          <a:off x="0" y="0"/>
          <a:ext cx="0" cy="0"/>
          <a:chOff x="0" y="0"/>
          <a:chExt cx="0" cy="0"/>
        </a:xfrm>
      </p:grpSpPr>
      <p:sp>
        <p:nvSpPr>
          <p:cNvPr id="5" name="Picture Placeholder 4"/>
          <p:cNvSpPr>
            <a:spLocks noGrp="1"/>
          </p:cNvSpPr>
          <p:nvPr>
            <p:ph type="pic" sz="quarter" idx="10"/>
          </p:nvPr>
        </p:nvSpPr>
        <p:spPr>
          <a:xfrm>
            <a:off x="197644" y="195263"/>
            <a:ext cx="8776097" cy="4455719"/>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6" name="Footer Placeholder 1"/>
          <p:cNvSpPr>
            <a:spLocks noGrp="1"/>
          </p:cNvSpPr>
          <p:nvPr>
            <p:ph type="ftr" sz="quarter" idx="3"/>
          </p:nvPr>
        </p:nvSpPr>
        <p:spPr>
          <a:xfrm>
            <a:off x="142875" y="4875213"/>
            <a:ext cx="8885238" cy="268287"/>
          </a:xfrm>
          <a:prstGeom prst="rect">
            <a:avLst/>
          </a:prstGeom>
        </p:spPr>
        <p:txBody>
          <a:bodyPr vert="horz" lIns="34290" tIns="17145" rIns="34290" bIns="17145" rtlCol="0" anchor="ctr"/>
          <a:lstStyle>
            <a:lvl1pPr algn="r">
              <a:defRPr sz="1000" b="0" i="0" kern="900" spc="0">
                <a:solidFill>
                  <a:schemeClr val="tx1"/>
                </a:solidFill>
                <a:effectLst/>
                <a:latin typeface="League Gothic"/>
                <a:cs typeface="League Gothic"/>
              </a:defRPr>
            </a:lvl1pPr>
          </a:lstStyle>
          <a:p>
            <a:pPr>
              <a:defRPr/>
            </a:pPr>
            <a:r>
              <a:rPr lang="en-US" dirty="0"/>
              <a:t>Nik Molnar - @nikmd23</a:t>
            </a:r>
          </a:p>
        </p:txBody>
      </p:sp>
    </p:spTree>
    <p:extLst>
      <p:ext uri="{BB962C8B-B14F-4D97-AF65-F5344CB8AC3E}">
        <p14:creationId xmlns:p14="http://schemas.microsoft.com/office/powerpoint/2010/main" val="1330130835"/>
      </p:ext>
    </p:extLst>
  </p:cSld>
  <p:clrMapOvr>
    <a:masterClrMapping/>
  </p:clrMapOvr>
  <p:transition spd="med">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Images">
    <p:spTree>
      <p:nvGrpSpPr>
        <p:cNvPr id="1" name=""/>
        <p:cNvGrpSpPr/>
        <p:nvPr/>
      </p:nvGrpSpPr>
      <p:grpSpPr>
        <a:xfrm>
          <a:off x="0" y="0"/>
          <a:ext cx="0" cy="0"/>
          <a:chOff x="0" y="0"/>
          <a:chExt cx="0" cy="0"/>
        </a:xfrm>
      </p:grpSpPr>
      <p:sp>
        <p:nvSpPr>
          <p:cNvPr id="12" name="Picture Placeholder 11"/>
          <p:cNvSpPr>
            <a:spLocks noGrp="1"/>
          </p:cNvSpPr>
          <p:nvPr>
            <p:ph type="pic" sz="quarter" idx="10"/>
          </p:nvPr>
        </p:nvSpPr>
        <p:spPr>
          <a:xfrm>
            <a:off x="1358643" y="519708"/>
            <a:ext cx="2835315" cy="3618309"/>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13" name="Picture Placeholder 11"/>
          <p:cNvSpPr>
            <a:spLocks noGrp="1"/>
          </p:cNvSpPr>
          <p:nvPr>
            <p:ph type="pic" sz="quarter" idx="11"/>
          </p:nvPr>
        </p:nvSpPr>
        <p:spPr>
          <a:xfrm>
            <a:off x="4950042" y="519708"/>
            <a:ext cx="2835315" cy="3618309"/>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17" name="Text Placeholder 16"/>
          <p:cNvSpPr>
            <a:spLocks noGrp="1"/>
          </p:cNvSpPr>
          <p:nvPr>
            <p:ph type="body" sz="quarter" idx="12"/>
          </p:nvPr>
        </p:nvSpPr>
        <p:spPr>
          <a:xfrm>
            <a:off x="1223628" y="4326703"/>
            <a:ext cx="3078100" cy="270272"/>
          </a:xfrm>
          <a:prstGeom prst="rect">
            <a:avLst/>
          </a:prstGeom>
        </p:spPr>
        <p:txBody>
          <a:bodyPr vert="horz" lIns="34290" tIns="17145" rIns="34290" bIns="17145"/>
          <a:lstStyle>
            <a:lvl1pPr marL="119063" indent="0" algn="l">
              <a:buFontTx/>
              <a:buNone/>
              <a:defRPr sz="1400" b="0" cap="none" spc="0">
                <a:ln w="18415" cmpd="sng">
                  <a:noFill/>
                  <a:prstDash val="solid"/>
                </a:ln>
                <a:solidFill>
                  <a:schemeClr val="tx1"/>
                </a:solidFill>
                <a:effectLst/>
                <a:latin typeface="League Gothic"/>
              </a:defRPr>
            </a:lvl1pPr>
            <a:lvl2pPr>
              <a:defRPr b="0" cap="none" spc="0">
                <a:ln w="18415" cmpd="sng">
                  <a:solidFill>
                    <a:srgbClr val="FFFFFF"/>
                  </a:solidFill>
                  <a:prstDash val="solid"/>
                </a:ln>
                <a:solidFill>
                  <a:srgbClr val="FFFFFF"/>
                </a:solidFill>
                <a:effectLst>
                  <a:outerShdw blurRad="63500" dir="3600000" algn="tl" rotWithShape="0">
                    <a:srgbClr val="000000">
                      <a:alpha val="70000"/>
                    </a:srgbClr>
                  </a:outerShdw>
                </a:effectLst>
              </a:defRPr>
            </a:lvl2pPr>
            <a:lvl3pPr>
              <a:defRPr b="0" cap="none" spc="0">
                <a:ln w="18415" cmpd="sng">
                  <a:solidFill>
                    <a:srgbClr val="FFFFFF"/>
                  </a:solidFill>
                  <a:prstDash val="solid"/>
                </a:ln>
                <a:solidFill>
                  <a:srgbClr val="FFFFFF"/>
                </a:solidFill>
                <a:effectLst>
                  <a:outerShdw blurRad="63500" dir="3600000" algn="tl" rotWithShape="0">
                    <a:srgbClr val="000000">
                      <a:alpha val="70000"/>
                    </a:srgbClr>
                  </a:outerShdw>
                </a:effectLst>
              </a:defRPr>
            </a:lvl3pPr>
            <a:lvl4pPr>
              <a:defRPr b="0" cap="none" spc="0">
                <a:ln w="18415" cmpd="sng">
                  <a:solidFill>
                    <a:srgbClr val="FFFFFF"/>
                  </a:solidFill>
                  <a:prstDash val="solid"/>
                </a:ln>
                <a:solidFill>
                  <a:srgbClr val="FFFFFF"/>
                </a:solidFill>
                <a:effectLst>
                  <a:outerShdw blurRad="63500" dir="3600000" algn="tl" rotWithShape="0">
                    <a:srgbClr val="000000">
                      <a:alpha val="70000"/>
                    </a:srgbClr>
                  </a:outerShdw>
                </a:effectLst>
              </a:defRPr>
            </a:lvl4pPr>
            <a:lvl5pPr>
              <a:defRPr b="0" cap="none" spc="0">
                <a:ln w="18415" cmpd="sng">
                  <a:solidFill>
                    <a:srgbClr val="FFFFFF"/>
                  </a:solidFill>
                  <a:prstDash val="solid"/>
                </a:ln>
                <a:solidFill>
                  <a:srgbClr val="FFFFFF"/>
                </a:solidFill>
                <a:effectLst>
                  <a:outerShdw blurRad="63500" dir="3600000" algn="tl" rotWithShape="0">
                    <a:srgbClr val="000000">
                      <a:alpha val="70000"/>
                    </a:srgbClr>
                  </a:outerShdw>
                </a:effectLst>
              </a:defRPr>
            </a:lvl5pPr>
          </a:lstStyle>
          <a:p>
            <a:pPr lvl="0"/>
            <a:r>
              <a:rPr lang="en-US" dirty="0"/>
              <a:t>Click to edit Master text styles</a:t>
            </a:r>
          </a:p>
        </p:txBody>
      </p:sp>
      <p:sp>
        <p:nvSpPr>
          <p:cNvPr id="20" name="Text Placeholder 16"/>
          <p:cNvSpPr>
            <a:spLocks noGrp="1"/>
          </p:cNvSpPr>
          <p:nvPr>
            <p:ph type="body" sz="quarter" idx="13"/>
          </p:nvPr>
        </p:nvSpPr>
        <p:spPr>
          <a:xfrm>
            <a:off x="4788266" y="4326703"/>
            <a:ext cx="3078100" cy="270272"/>
          </a:xfrm>
          <a:prstGeom prst="rect">
            <a:avLst/>
          </a:prstGeom>
        </p:spPr>
        <p:txBody>
          <a:bodyPr vert="horz" lIns="34290" tIns="17145" rIns="34290" bIns="17145"/>
          <a:lstStyle>
            <a:lvl1pPr marL="119063" indent="0" algn="l">
              <a:buFontTx/>
              <a:buNone/>
              <a:defRPr sz="1400" b="0" cap="none" spc="0">
                <a:ln w="18415" cmpd="sng">
                  <a:noFill/>
                  <a:prstDash val="solid"/>
                </a:ln>
                <a:solidFill>
                  <a:schemeClr val="tx1"/>
                </a:solidFill>
                <a:effectLst/>
                <a:latin typeface="League Gothic"/>
              </a:defRPr>
            </a:lvl1pPr>
            <a:lvl2pPr>
              <a:defRPr b="0" cap="none" spc="0">
                <a:ln w="18415" cmpd="sng">
                  <a:solidFill>
                    <a:srgbClr val="FFFFFF"/>
                  </a:solidFill>
                  <a:prstDash val="solid"/>
                </a:ln>
                <a:solidFill>
                  <a:srgbClr val="FFFFFF"/>
                </a:solidFill>
                <a:effectLst>
                  <a:outerShdw blurRad="63500" dir="3600000" algn="tl" rotWithShape="0">
                    <a:srgbClr val="000000">
                      <a:alpha val="70000"/>
                    </a:srgbClr>
                  </a:outerShdw>
                </a:effectLst>
              </a:defRPr>
            </a:lvl2pPr>
            <a:lvl3pPr>
              <a:defRPr b="0" cap="none" spc="0">
                <a:ln w="18415" cmpd="sng">
                  <a:solidFill>
                    <a:srgbClr val="FFFFFF"/>
                  </a:solidFill>
                  <a:prstDash val="solid"/>
                </a:ln>
                <a:solidFill>
                  <a:srgbClr val="FFFFFF"/>
                </a:solidFill>
                <a:effectLst>
                  <a:outerShdw blurRad="63500" dir="3600000" algn="tl" rotWithShape="0">
                    <a:srgbClr val="000000">
                      <a:alpha val="70000"/>
                    </a:srgbClr>
                  </a:outerShdw>
                </a:effectLst>
              </a:defRPr>
            </a:lvl3pPr>
            <a:lvl4pPr>
              <a:defRPr b="0" cap="none" spc="0">
                <a:ln w="18415" cmpd="sng">
                  <a:solidFill>
                    <a:srgbClr val="FFFFFF"/>
                  </a:solidFill>
                  <a:prstDash val="solid"/>
                </a:ln>
                <a:solidFill>
                  <a:srgbClr val="FFFFFF"/>
                </a:solidFill>
                <a:effectLst>
                  <a:outerShdw blurRad="63500" dir="3600000" algn="tl" rotWithShape="0">
                    <a:srgbClr val="000000">
                      <a:alpha val="70000"/>
                    </a:srgbClr>
                  </a:outerShdw>
                </a:effectLst>
              </a:defRPr>
            </a:lvl4pPr>
            <a:lvl5pPr>
              <a:defRPr b="0" cap="none" spc="0">
                <a:ln w="18415" cmpd="sng">
                  <a:solidFill>
                    <a:srgbClr val="FFFFFF"/>
                  </a:solidFill>
                  <a:prstDash val="solid"/>
                </a:ln>
                <a:solidFill>
                  <a:srgbClr val="FFFFFF"/>
                </a:solidFill>
                <a:effectLst>
                  <a:outerShdw blurRad="63500" dir="3600000" algn="tl" rotWithShape="0">
                    <a:srgbClr val="000000">
                      <a:alpha val="70000"/>
                    </a:srgbClr>
                  </a:outerShdw>
                </a:effectLst>
              </a:defRPr>
            </a:lvl5pPr>
          </a:lstStyle>
          <a:p>
            <a:pPr lvl="0"/>
            <a:r>
              <a:rPr lang="en-US" dirty="0"/>
              <a:t>Click to edit Master text styles</a:t>
            </a:r>
          </a:p>
        </p:txBody>
      </p:sp>
      <p:sp>
        <p:nvSpPr>
          <p:cNvPr id="6" name="Footer Placeholder 1"/>
          <p:cNvSpPr>
            <a:spLocks noGrp="1"/>
          </p:cNvSpPr>
          <p:nvPr>
            <p:ph type="ftr" sz="quarter" idx="14"/>
          </p:nvPr>
        </p:nvSpPr>
        <p:spPr>
          <a:xfrm>
            <a:off x="179512" y="5009356"/>
            <a:ext cx="8885238" cy="268287"/>
          </a:xfrm>
          <a:prstGeom prst="rect">
            <a:avLst/>
          </a:prstGeom>
        </p:spPr>
        <p:txBody>
          <a:bodyPr/>
          <a:lstStyle>
            <a:lvl1pPr>
              <a:defRPr>
                <a:latin typeface="League Gothic" panose="00000500000000000000" pitchFamily="50" charset="0"/>
              </a:defRPr>
            </a:lvl1pPr>
          </a:lstStyle>
          <a:p>
            <a:pPr>
              <a:defRPr/>
            </a:pPr>
            <a:r>
              <a:rPr lang="en-US" dirty="0"/>
              <a:t>YOUR COMPANY NAME  |  LONG AND INTERESTING PRESENTATION TITLE  |  VERSION NO. XX  |  06/06/2012</a:t>
            </a:r>
          </a:p>
        </p:txBody>
      </p:sp>
    </p:spTree>
    <p:extLst>
      <p:ext uri="{BB962C8B-B14F-4D97-AF65-F5344CB8AC3E}">
        <p14:creationId xmlns:p14="http://schemas.microsoft.com/office/powerpoint/2010/main" val="4181588979"/>
      </p:ext>
    </p:extLst>
  </p:cSld>
  <p:clrMapOvr>
    <a:masterClrMapping/>
  </p:clrMapOvr>
  <p:transition spd="med">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sp>
        <p:nvSpPr>
          <p:cNvPr id="5" name="Text Placeholder 17"/>
          <p:cNvSpPr>
            <a:spLocks noGrp="1"/>
          </p:cNvSpPr>
          <p:nvPr>
            <p:ph type="body" sz="quarter" idx="21"/>
          </p:nvPr>
        </p:nvSpPr>
        <p:spPr>
          <a:xfrm>
            <a:off x="359532" y="3597864"/>
            <a:ext cx="2457273" cy="1080120"/>
          </a:xfrm>
          <a:prstGeom prst="rect">
            <a:avLst/>
          </a:prstGeom>
        </p:spPr>
        <p:txBody>
          <a:bodyPr vert="horz" lIns="34290" tIns="17145" rIns="34290" bIns="17145"/>
          <a:lstStyle>
            <a:lvl1pPr marL="119063" indent="0" algn="l">
              <a:buFontTx/>
              <a:buNone/>
              <a:defRPr sz="1400">
                <a:solidFill>
                  <a:schemeClr val="tx1"/>
                </a:solidFill>
                <a:latin typeface="League Gothic"/>
              </a:defRPr>
            </a:lvl1pPr>
          </a:lstStyle>
          <a:p>
            <a:pPr lvl="0"/>
            <a:r>
              <a:rPr lang="en-US" dirty="0"/>
              <a:t>Click to edit Master text styles</a:t>
            </a:r>
          </a:p>
        </p:txBody>
      </p:sp>
      <p:sp>
        <p:nvSpPr>
          <p:cNvPr id="6" name="Text Placeholder 17"/>
          <p:cNvSpPr>
            <a:spLocks noGrp="1"/>
          </p:cNvSpPr>
          <p:nvPr>
            <p:ph type="body" sz="quarter" idx="22"/>
          </p:nvPr>
        </p:nvSpPr>
        <p:spPr>
          <a:xfrm>
            <a:off x="3275856" y="3597864"/>
            <a:ext cx="2457273" cy="1080120"/>
          </a:xfrm>
          <a:prstGeom prst="rect">
            <a:avLst/>
          </a:prstGeom>
        </p:spPr>
        <p:txBody>
          <a:bodyPr vert="horz" lIns="34290" tIns="17145" rIns="34290" bIns="17145"/>
          <a:lstStyle>
            <a:lvl1pPr marL="119063" indent="0" algn="l">
              <a:buFontTx/>
              <a:buNone/>
              <a:defRPr sz="1400">
                <a:solidFill>
                  <a:schemeClr val="tx1"/>
                </a:solidFill>
                <a:latin typeface="League Gothic"/>
              </a:defRPr>
            </a:lvl1pPr>
          </a:lstStyle>
          <a:p>
            <a:pPr lvl="0"/>
            <a:r>
              <a:rPr lang="en-US" dirty="0"/>
              <a:t>Click to edit Master text styles</a:t>
            </a:r>
          </a:p>
        </p:txBody>
      </p:sp>
      <p:sp>
        <p:nvSpPr>
          <p:cNvPr id="7" name="Text Placeholder 17"/>
          <p:cNvSpPr>
            <a:spLocks noGrp="1"/>
          </p:cNvSpPr>
          <p:nvPr>
            <p:ph type="body" sz="quarter" idx="23"/>
          </p:nvPr>
        </p:nvSpPr>
        <p:spPr>
          <a:xfrm>
            <a:off x="6246186" y="3597864"/>
            <a:ext cx="2457273" cy="1080120"/>
          </a:xfrm>
          <a:prstGeom prst="rect">
            <a:avLst/>
          </a:prstGeom>
        </p:spPr>
        <p:txBody>
          <a:bodyPr vert="horz" lIns="34290" tIns="17145" rIns="34290" bIns="17145"/>
          <a:lstStyle>
            <a:lvl1pPr marL="119063" indent="0" algn="l">
              <a:buFontTx/>
              <a:buNone/>
              <a:defRPr sz="1400">
                <a:solidFill>
                  <a:schemeClr val="tx1"/>
                </a:solidFill>
                <a:latin typeface="League Gothic"/>
              </a:defRPr>
            </a:lvl1pPr>
          </a:lstStyle>
          <a:p>
            <a:pPr lvl="0"/>
            <a:r>
              <a:rPr lang="en-US" dirty="0"/>
              <a:t>Click to edit Master text styles</a:t>
            </a:r>
          </a:p>
        </p:txBody>
      </p:sp>
      <p:sp>
        <p:nvSpPr>
          <p:cNvPr id="9" name="Picture Placeholder 8"/>
          <p:cNvSpPr>
            <a:spLocks noGrp="1"/>
          </p:cNvSpPr>
          <p:nvPr>
            <p:ph type="pic" sz="quarter" idx="24"/>
          </p:nvPr>
        </p:nvSpPr>
        <p:spPr>
          <a:xfrm>
            <a:off x="494412" y="519708"/>
            <a:ext cx="2295525" cy="2862263"/>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10" name="Picture Placeholder 8"/>
          <p:cNvSpPr>
            <a:spLocks noGrp="1"/>
          </p:cNvSpPr>
          <p:nvPr>
            <p:ph type="pic" sz="quarter" idx="25"/>
          </p:nvPr>
        </p:nvSpPr>
        <p:spPr>
          <a:xfrm>
            <a:off x="3410736" y="519708"/>
            <a:ext cx="2295525" cy="2862263"/>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11" name="Picture Placeholder 8"/>
          <p:cNvSpPr>
            <a:spLocks noGrp="1"/>
          </p:cNvSpPr>
          <p:nvPr>
            <p:ph type="pic" sz="quarter" idx="26"/>
          </p:nvPr>
        </p:nvSpPr>
        <p:spPr>
          <a:xfrm>
            <a:off x="6354063" y="519708"/>
            <a:ext cx="2295525" cy="2862263"/>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14" name="Footer Placeholder 1"/>
          <p:cNvSpPr>
            <a:spLocks noGrp="1"/>
          </p:cNvSpPr>
          <p:nvPr>
            <p:ph type="ftr" sz="quarter" idx="3"/>
          </p:nvPr>
        </p:nvSpPr>
        <p:spPr>
          <a:xfrm>
            <a:off x="142875" y="4875213"/>
            <a:ext cx="8885238" cy="268287"/>
          </a:xfrm>
          <a:prstGeom prst="rect">
            <a:avLst/>
          </a:prstGeom>
        </p:spPr>
        <p:txBody>
          <a:bodyPr vert="horz" lIns="34290" tIns="17145" rIns="34290" bIns="17145" rtlCol="0" anchor="ctr"/>
          <a:lstStyle>
            <a:lvl1pPr algn="r">
              <a:defRPr sz="1000" b="0" i="0" kern="900" spc="0">
                <a:solidFill>
                  <a:schemeClr val="tx1"/>
                </a:solidFill>
                <a:effectLst/>
                <a:latin typeface="League Gothic"/>
                <a:cs typeface="League Gothic"/>
              </a:defRPr>
            </a:lvl1pPr>
          </a:lstStyle>
          <a:p>
            <a:pPr>
              <a:defRPr/>
            </a:pPr>
            <a:r>
              <a:rPr lang="en-US" dirty="0"/>
              <a:t>Nik Molnar - @nikmd23</a:t>
            </a:r>
          </a:p>
        </p:txBody>
      </p:sp>
    </p:spTree>
    <p:extLst>
      <p:ext uri="{BB962C8B-B14F-4D97-AF65-F5344CB8AC3E}">
        <p14:creationId xmlns:p14="http://schemas.microsoft.com/office/powerpoint/2010/main" val="1350105391"/>
      </p:ext>
    </p:extLst>
  </p:cSld>
  <p:clrMapOvr>
    <a:masterClrMapping/>
  </p:clrMapOvr>
  <p:transition spd="med">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 Images, Name &amp; Bio">
    <p:spTree>
      <p:nvGrpSpPr>
        <p:cNvPr id="1" name=""/>
        <p:cNvGrpSpPr/>
        <p:nvPr/>
      </p:nvGrpSpPr>
      <p:grpSpPr>
        <a:xfrm>
          <a:off x="0" y="0"/>
          <a:ext cx="0" cy="0"/>
          <a:chOff x="0" y="0"/>
          <a:chExt cx="0" cy="0"/>
        </a:xfrm>
      </p:grpSpPr>
      <p:sp>
        <p:nvSpPr>
          <p:cNvPr id="10" name="Title 9"/>
          <p:cNvSpPr>
            <a:spLocks noGrp="1"/>
          </p:cNvSpPr>
          <p:nvPr>
            <p:ph type="title"/>
          </p:nvPr>
        </p:nvSpPr>
        <p:spPr>
          <a:xfrm>
            <a:off x="457200" y="562372"/>
            <a:ext cx="8229600" cy="857250"/>
          </a:xfrm>
          <a:prstGeom prst="rect">
            <a:avLst/>
          </a:prstGeom>
        </p:spPr>
        <p:txBody>
          <a:bodyPr vert="horz" lIns="34290" tIns="17145" rIns="34290" bIns="17145"/>
          <a:lstStyle>
            <a:lvl1pPr algn="l">
              <a:defRPr sz="3600">
                <a:solidFill>
                  <a:schemeClr val="tx1"/>
                </a:solidFill>
                <a:latin typeface="Zerox"/>
                <a:cs typeface="Zerox"/>
              </a:defRPr>
            </a:lvl1pPr>
          </a:lstStyle>
          <a:p>
            <a:r>
              <a:rPr lang="en-US" dirty="0"/>
              <a:t>Click to edit Master title style</a:t>
            </a:r>
          </a:p>
        </p:txBody>
      </p:sp>
      <p:sp>
        <p:nvSpPr>
          <p:cNvPr id="6" name="Picture Placeholder 5"/>
          <p:cNvSpPr>
            <a:spLocks noGrp="1"/>
          </p:cNvSpPr>
          <p:nvPr>
            <p:ph type="pic" sz="quarter" idx="10"/>
          </p:nvPr>
        </p:nvSpPr>
        <p:spPr>
          <a:xfrm>
            <a:off x="521550" y="1275606"/>
            <a:ext cx="1485305" cy="1863486"/>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7" name="Picture Placeholder 5"/>
          <p:cNvSpPr>
            <a:spLocks noGrp="1"/>
          </p:cNvSpPr>
          <p:nvPr>
            <p:ph type="pic" sz="quarter" idx="11"/>
          </p:nvPr>
        </p:nvSpPr>
        <p:spPr>
          <a:xfrm>
            <a:off x="2717794" y="1329333"/>
            <a:ext cx="1485305" cy="1890713"/>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8" name="Picture Placeholder 5"/>
          <p:cNvSpPr>
            <a:spLocks noGrp="1"/>
          </p:cNvSpPr>
          <p:nvPr>
            <p:ph type="pic" sz="quarter" idx="12"/>
          </p:nvPr>
        </p:nvSpPr>
        <p:spPr>
          <a:xfrm>
            <a:off x="4914038" y="1329333"/>
            <a:ext cx="1485305" cy="1890713"/>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9" name="Picture Placeholder 5"/>
          <p:cNvSpPr>
            <a:spLocks noGrp="1"/>
          </p:cNvSpPr>
          <p:nvPr>
            <p:ph type="pic" sz="quarter" idx="13"/>
          </p:nvPr>
        </p:nvSpPr>
        <p:spPr>
          <a:xfrm>
            <a:off x="7110282" y="1329333"/>
            <a:ext cx="1485305" cy="1890713"/>
          </a:xfrm>
          <a:prstGeom prst="rect">
            <a:avLst/>
          </a:prstGeom>
        </p:spPr>
        <p:txBody>
          <a:bodyPr vert="horz" lIns="34290" tIns="17145" rIns="34290" bIns="17145"/>
          <a:lstStyle>
            <a:lvl1pPr>
              <a:defRPr>
                <a:latin typeface="League Gothic" panose="00000500000000000000" pitchFamily="50" charset="0"/>
              </a:defRPr>
            </a:lvl1pPr>
          </a:lstStyle>
          <a:p>
            <a:pPr lvl="0"/>
            <a:endParaRPr lang="en-US" noProof="0" dirty="0">
              <a:sym typeface="Gill Sans" charset="0"/>
            </a:endParaRPr>
          </a:p>
        </p:txBody>
      </p:sp>
      <p:sp>
        <p:nvSpPr>
          <p:cNvPr id="12" name="Text Placeholder 11"/>
          <p:cNvSpPr>
            <a:spLocks noGrp="1"/>
          </p:cNvSpPr>
          <p:nvPr>
            <p:ph type="body" sz="quarter" idx="14"/>
          </p:nvPr>
        </p:nvSpPr>
        <p:spPr>
          <a:xfrm>
            <a:off x="386535" y="3354837"/>
            <a:ext cx="1647183" cy="297061"/>
          </a:xfrm>
          <a:prstGeom prst="rect">
            <a:avLst/>
          </a:prstGeom>
        </p:spPr>
        <p:txBody>
          <a:bodyPr vert="horz" lIns="34290" tIns="17145" rIns="34290" bIns="17145"/>
          <a:lstStyle>
            <a:lvl1pPr marL="119063" indent="0">
              <a:buFontTx/>
              <a:buNone/>
              <a:defRPr>
                <a:solidFill>
                  <a:schemeClr val="tx1"/>
                </a:solidFill>
                <a:latin typeface="League Gothic"/>
                <a:cs typeface="League Gothic"/>
              </a:defRPr>
            </a:lvl1pPr>
          </a:lstStyle>
          <a:p>
            <a:pPr lvl="0"/>
            <a:r>
              <a:rPr lang="en-US" dirty="0"/>
              <a:t>Click to edit Master text styles</a:t>
            </a:r>
          </a:p>
        </p:txBody>
      </p:sp>
      <p:sp>
        <p:nvSpPr>
          <p:cNvPr id="13" name="Text Placeholder 11"/>
          <p:cNvSpPr>
            <a:spLocks noGrp="1"/>
          </p:cNvSpPr>
          <p:nvPr>
            <p:ph type="body" sz="quarter" idx="15"/>
          </p:nvPr>
        </p:nvSpPr>
        <p:spPr>
          <a:xfrm>
            <a:off x="2600781" y="3354837"/>
            <a:ext cx="1647183" cy="297061"/>
          </a:xfrm>
          <a:prstGeom prst="rect">
            <a:avLst/>
          </a:prstGeom>
        </p:spPr>
        <p:txBody>
          <a:bodyPr vert="horz" lIns="34290" tIns="17145" rIns="34290" bIns="17145"/>
          <a:lstStyle>
            <a:lvl1pPr marL="119063" indent="0">
              <a:buFontTx/>
              <a:buNone/>
              <a:defRPr>
                <a:solidFill>
                  <a:schemeClr val="tx1"/>
                </a:solidFill>
                <a:latin typeface="League Gothic"/>
                <a:cs typeface="League Gothic"/>
              </a:defRPr>
            </a:lvl1pPr>
          </a:lstStyle>
          <a:p>
            <a:pPr lvl="0"/>
            <a:r>
              <a:rPr lang="en-US" dirty="0"/>
              <a:t>Click to edit Master text styles</a:t>
            </a:r>
          </a:p>
        </p:txBody>
      </p:sp>
      <p:sp>
        <p:nvSpPr>
          <p:cNvPr id="14" name="Text Placeholder 11"/>
          <p:cNvSpPr>
            <a:spLocks noGrp="1"/>
          </p:cNvSpPr>
          <p:nvPr>
            <p:ph type="body" sz="quarter" idx="16"/>
          </p:nvPr>
        </p:nvSpPr>
        <p:spPr>
          <a:xfrm>
            <a:off x="4788024" y="3354837"/>
            <a:ext cx="1647183" cy="297061"/>
          </a:xfrm>
          <a:prstGeom prst="rect">
            <a:avLst/>
          </a:prstGeom>
        </p:spPr>
        <p:txBody>
          <a:bodyPr vert="horz" lIns="34290" tIns="17145" rIns="34290" bIns="17145"/>
          <a:lstStyle>
            <a:lvl1pPr marL="119063" indent="0">
              <a:buFontTx/>
              <a:buNone/>
              <a:defRPr>
                <a:solidFill>
                  <a:schemeClr val="tx1"/>
                </a:solidFill>
                <a:latin typeface="League Gothic"/>
                <a:cs typeface="League Gothic"/>
              </a:defRPr>
            </a:lvl1pPr>
          </a:lstStyle>
          <a:p>
            <a:pPr lvl="0"/>
            <a:r>
              <a:rPr lang="en-US" dirty="0"/>
              <a:t>Click to edit Master text styles</a:t>
            </a:r>
          </a:p>
        </p:txBody>
      </p:sp>
      <p:sp>
        <p:nvSpPr>
          <p:cNvPr id="15" name="Text Placeholder 11"/>
          <p:cNvSpPr>
            <a:spLocks noGrp="1"/>
          </p:cNvSpPr>
          <p:nvPr>
            <p:ph type="body" sz="quarter" idx="17"/>
          </p:nvPr>
        </p:nvSpPr>
        <p:spPr>
          <a:xfrm>
            <a:off x="7002270" y="3354837"/>
            <a:ext cx="1647183" cy="297061"/>
          </a:xfrm>
          <a:prstGeom prst="rect">
            <a:avLst/>
          </a:prstGeom>
        </p:spPr>
        <p:txBody>
          <a:bodyPr vert="horz" lIns="34290" tIns="17145" rIns="34290" bIns="17145"/>
          <a:lstStyle>
            <a:lvl1pPr marL="119063" indent="0">
              <a:buFontTx/>
              <a:buNone/>
              <a:defRPr>
                <a:solidFill>
                  <a:schemeClr val="tx1"/>
                </a:solidFill>
                <a:latin typeface="League Gothic"/>
                <a:cs typeface="League Gothic"/>
              </a:defRPr>
            </a:lvl1pPr>
          </a:lstStyle>
          <a:p>
            <a:pPr lvl="0"/>
            <a:r>
              <a:rPr lang="en-US" dirty="0"/>
              <a:t>Click to edit Master text styles</a:t>
            </a:r>
          </a:p>
        </p:txBody>
      </p:sp>
      <p:sp>
        <p:nvSpPr>
          <p:cNvPr id="18" name="Text Placeholder 17"/>
          <p:cNvSpPr>
            <a:spLocks noGrp="1"/>
          </p:cNvSpPr>
          <p:nvPr>
            <p:ph type="body" sz="quarter" idx="18" hasCustomPrompt="1"/>
          </p:nvPr>
        </p:nvSpPr>
        <p:spPr>
          <a:xfrm>
            <a:off x="2600781" y="3732879"/>
            <a:ext cx="1728192" cy="891183"/>
          </a:xfrm>
          <a:prstGeom prst="rect">
            <a:avLst/>
          </a:prstGeom>
        </p:spPr>
        <p:txBody>
          <a:bodyPr vert="horz" lIns="34290" tIns="17145" rIns="34290" bIns="17145"/>
          <a:lstStyle>
            <a:lvl1pPr marL="119063" indent="0" algn="l">
              <a:buFontTx/>
              <a:buNone/>
              <a:defRPr sz="1400">
                <a:solidFill>
                  <a:schemeClr val="tx1"/>
                </a:solidFill>
                <a:latin typeface="League Gothic"/>
              </a:defRPr>
            </a:lvl1pPr>
          </a:lstStyle>
          <a:p>
            <a:pPr lvl="0"/>
            <a:r>
              <a:rPr lang="en-US" dirty="0"/>
              <a:t>Click to Master text styles</a:t>
            </a:r>
          </a:p>
        </p:txBody>
      </p:sp>
      <p:sp>
        <p:nvSpPr>
          <p:cNvPr id="19" name="Text Placeholder 17"/>
          <p:cNvSpPr>
            <a:spLocks noGrp="1"/>
          </p:cNvSpPr>
          <p:nvPr>
            <p:ph type="body" sz="quarter" idx="19"/>
          </p:nvPr>
        </p:nvSpPr>
        <p:spPr>
          <a:xfrm>
            <a:off x="7002270" y="3732879"/>
            <a:ext cx="1728192" cy="891183"/>
          </a:xfrm>
          <a:prstGeom prst="rect">
            <a:avLst/>
          </a:prstGeom>
        </p:spPr>
        <p:txBody>
          <a:bodyPr vert="horz" lIns="34290" tIns="17145" rIns="34290" bIns="17145"/>
          <a:lstStyle>
            <a:lvl1pPr marL="119063" indent="0" algn="l">
              <a:buFontTx/>
              <a:buNone/>
              <a:defRPr sz="1400">
                <a:solidFill>
                  <a:schemeClr val="tx1"/>
                </a:solidFill>
                <a:latin typeface="League Gothic"/>
              </a:defRPr>
            </a:lvl1pPr>
          </a:lstStyle>
          <a:p>
            <a:pPr lvl="0"/>
            <a:r>
              <a:rPr lang="en-US" dirty="0"/>
              <a:t>Click to edit Master text styles</a:t>
            </a:r>
          </a:p>
        </p:txBody>
      </p:sp>
      <p:sp>
        <p:nvSpPr>
          <p:cNvPr id="21" name="Text Placeholder 17"/>
          <p:cNvSpPr>
            <a:spLocks noGrp="1"/>
          </p:cNvSpPr>
          <p:nvPr>
            <p:ph type="body" sz="quarter" idx="20"/>
          </p:nvPr>
        </p:nvSpPr>
        <p:spPr>
          <a:xfrm>
            <a:off x="4788024" y="3732879"/>
            <a:ext cx="1728192" cy="891183"/>
          </a:xfrm>
          <a:prstGeom prst="rect">
            <a:avLst/>
          </a:prstGeom>
        </p:spPr>
        <p:txBody>
          <a:bodyPr vert="horz" lIns="34290" tIns="17145" rIns="34290" bIns="17145"/>
          <a:lstStyle>
            <a:lvl1pPr marL="119063" indent="0" algn="l">
              <a:buFontTx/>
              <a:buNone/>
              <a:defRPr sz="1400">
                <a:solidFill>
                  <a:schemeClr val="tx1"/>
                </a:solidFill>
                <a:latin typeface="League Gothic"/>
              </a:defRPr>
            </a:lvl1pPr>
          </a:lstStyle>
          <a:p>
            <a:pPr lvl="0"/>
            <a:r>
              <a:rPr lang="en-US" dirty="0"/>
              <a:t>Click to edit Master text styles</a:t>
            </a:r>
          </a:p>
        </p:txBody>
      </p:sp>
      <p:sp>
        <p:nvSpPr>
          <p:cNvPr id="22" name="Text Placeholder 17"/>
          <p:cNvSpPr>
            <a:spLocks noGrp="1"/>
          </p:cNvSpPr>
          <p:nvPr>
            <p:ph type="body" sz="quarter" idx="21"/>
          </p:nvPr>
        </p:nvSpPr>
        <p:spPr>
          <a:xfrm>
            <a:off x="386535" y="3732879"/>
            <a:ext cx="1674186" cy="891183"/>
          </a:xfrm>
          <a:prstGeom prst="rect">
            <a:avLst/>
          </a:prstGeom>
        </p:spPr>
        <p:txBody>
          <a:bodyPr vert="horz" lIns="34290" tIns="17145" rIns="34290" bIns="17145"/>
          <a:lstStyle>
            <a:lvl1pPr marL="119063" indent="0" algn="l">
              <a:buFontTx/>
              <a:buNone/>
              <a:defRPr sz="1400">
                <a:solidFill>
                  <a:schemeClr val="tx1"/>
                </a:solidFill>
                <a:latin typeface="League Gothic"/>
              </a:defRPr>
            </a:lvl1pPr>
          </a:lstStyle>
          <a:p>
            <a:pPr lvl="0"/>
            <a:r>
              <a:rPr lang="en-US" dirty="0"/>
              <a:t>Click to edit Master text styles</a:t>
            </a:r>
          </a:p>
        </p:txBody>
      </p:sp>
      <p:sp>
        <p:nvSpPr>
          <p:cNvPr id="23" name="Footer Placeholder 1"/>
          <p:cNvSpPr>
            <a:spLocks noGrp="1"/>
          </p:cNvSpPr>
          <p:nvPr>
            <p:ph type="ftr" sz="quarter" idx="3"/>
          </p:nvPr>
        </p:nvSpPr>
        <p:spPr>
          <a:xfrm>
            <a:off x="142875" y="4875213"/>
            <a:ext cx="8885238" cy="268287"/>
          </a:xfrm>
          <a:prstGeom prst="rect">
            <a:avLst/>
          </a:prstGeom>
        </p:spPr>
        <p:txBody>
          <a:bodyPr vert="horz" lIns="34290" tIns="17145" rIns="34290" bIns="17145" rtlCol="0" anchor="ctr"/>
          <a:lstStyle>
            <a:lvl1pPr algn="r">
              <a:defRPr sz="1000" b="0" i="0" kern="900" spc="0">
                <a:solidFill>
                  <a:schemeClr val="tx1"/>
                </a:solidFill>
                <a:effectLst/>
                <a:latin typeface="League Gothic"/>
                <a:cs typeface="League Gothic"/>
              </a:defRPr>
            </a:lvl1pPr>
          </a:lstStyle>
          <a:p>
            <a:pPr>
              <a:defRPr/>
            </a:pPr>
            <a:r>
              <a:rPr lang="en-US" dirty="0"/>
              <a:t>Nik Molnar - @nikmd23</a:t>
            </a:r>
          </a:p>
        </p:txBody>
      </p:sp>
    </p:spTree>
    <p:extLst>
      <p:ext uri="{BB962C8B-B14F-4D97-AF65-F5344CB8AC3E}">
        <p14:creationId xmlns:p14="http://schemas.microsoft.com/office/powerpoint/2010/main" val="2947212244"/>
      </p:ext>
    </p:extLst>
  </p:cSld>
  <p:clrMapOvr>
    <a:masterClrMapping/>
  </p:clrMapOvr>
  <p:transition spd="med">
    <p:fade thruBlk="1"/>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7"/>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Lst>
  <p:transition spd="med">
    <p:fade thruBlk="1"/>
  </p:transition>
  <p:hf sldNum="0" hdr="0" dt="0"/>
  <p:txStyles>
    <p:title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p:titleStyle>
    <p:body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p:bodyStyle>
    <p:otherStyle>
      <a:defPPr>
        <a:defRPr lang="en-US"/>
      </a:defPPr>
      <a:lvl1pPr marL="0" algn="l" defTabSz="171450" rtl="0" eaLnBrk="1" latinLnBrk="0" hangingPunct="1">
        <a:defRPr sz="700" kern="1200">
          <a:solidFill>
            <a:schemeClr val="tx1"/>
          </a:solidFill>
          <a:latin typeface="+mn-lt"/>
          <a:ea typeface="+mn-ea"/>
          <a:cs typeface="+mn-cs"/>
        </a:defRPr>
      </a:lvl1pPr>
      <a:lvl2pPr marL="171450" algn="l" defTabSz="171450" rtl="0" eaLnBrk="1" latinLnBrk="0" hangingPunct="1">
        <a:defRPr sz="700" kern="1200">
          <a:solidFill>
            <a:schemeClr val="tx1"/>
          </a:solidFill>
          <a:latin typeface="+mn-lt"/>
          <a:ea typeface="+mn-ea"/>
          <a:cs typeface="+mn-cs"/>
        </a:defRPr>
      </a:lvl2pPr>
      <a:lvl3pPr marL="342900" algn="l" defTabSz="171450" rtl="0" eaLnBrk="1" latinLnBrk="0" hangingPunct="1">
        <a:defRPr sz="700" kern="1200">
          <a:solidFill>
            <a:schemeClr val="tx1"/>
          </a:solidFill>
          <a:latin typeface="+mn-lt"/>
          <a:ea typeface="+mn-ea"/>
          <a:cs typeface="+mn-cs"/>
        </a:defRPr>
      </a:lvl3pPr>
      <a:lvl4pPr marL="514350" algn="l" defTabSz="171450" rtl="0" eaLnBrk="1" latinLnBrk="0" hangingPunct="1">
        <a:defRPr sz="700" kern="1200">
          <a:solidFill>
            <a:schemeClr val="tx1"/>
          </a:solidFill>
          <a:latin typeface="+mn-lt"/>
          <a:ea typeface="+mn-ea"/>
          <a:cs typeface="+mn-cs"/>
        </a:defRPr>
      </a:lvl4pPr>
      <a:lvl5pPr marL="685800" algn="l" defTabSz="171450" rtl="0" eaLnBrk="1" latinLnBrk="0" hangingPunct="1">
        <a:defRPr sz="700" kern="1200">
          <a:solidFill>
            <a:schemeClr val="tx1"/>
          </a:solidFill>
          <a:latin typeface="+mn-lt"/>
          <a:ea typeface="+mn-ea"/>
          <a:cs typeface="+mn-cs"/>
        </a:defRPr>
      </a:lvl5pPr>
      <a:lvl6pPr marL="857250" algn="l" defTabSz="171450" rtl="0" eaLnBrk="1" latinLnBrk="0" hangingPunct="1">
        <a:defRPr sz="700" kern="1200">
          <a:solidFill>
            <a:schemeClr val="tx1"/>
          </a:solidFill>
          <a:latin typeface="+mn-lt"/>
          <a:ea typeface="+mn-ea"/>
          <a:cs typeface="+mn-cs"/>
        </a:defRPr>
      </a:lvl6pPr>
      <a:lvl7pPr marL="1028700" algn="l" defTabSz="171450" rtl="0" eaLnBrk="1" latinLnBrk="0" hangingPunct="1">
        <a:defRPr sz="700" kern="1200">
          <a:solidFill>
            <a:schemeClr val="tx1"/>
          </a:solidFill>
          <a:latin typeface="+mn-lt"/>
          <a:ea typeface="+mn-ea"/>
          <a:cs typeface="+mn-cs"/>
        </a:defRPr>
      </a:lvl7pPr>
      <a:lvl8pPr marL="1200150" algn="l" defTabSz="171450" rtl="0" eaLnBrk="1" latinLnBrk="0" hangingPunct="1">
        <a:defRPr sz="700" kern="1200">
          <a:solidFill>
            <a:schemeClr val="tx1"/>
          </a:solidFill>
          <a:latin typeface="+mn-lt"/>
          <a:ea typeface="+mn-ea"/>
          <a:cs typeface="+mn-cs"/>
        </a:defRPr>
      </a:lvl8pPr>
      <a:lvl9pPr marL="1371600" algn="l" defTabSz="171450" rtl="0" eaLnBrk="1" latinLnBrk="0" hangingPunct="1">
        <a:defRPr sz="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11.png"/><Relationship Id="rId7"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6.emf"/><Relationship Id="rId5" Type="http://schemas.openxmlformats.org/officeDocument/2006/relationships/image" Target="../media/image7.emf"/><Relationship Id="rId4" Type="http://schemas.openxmlformats.org/officeDocument/2006/relationships/image" Target="../media/image3.emf"/><Relationship Id="rId9" Type="http://schemas.openxmlformats.org/officeDocument/2006/relationships/chart" Target="../charts/char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image" Target="../media/image2.png"/><Relationship Id="rId7" Type="http://schemas.openxmlformats.org/officeDocument/2006/relationships/image" Target="../media/image6.emf"/><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emf"/><Relationship Id="rId4" Type="http://schemas.openxmlformats.org/officeDocument/2006/relationships/image" Target="../media/image3.emf"/></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6.emf"/><Relationship Id="rId4"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EB2A5B-AD7B-4000-AF4C-98D3FE326D25}"/>
              </a:ext>
            </a:extLst>
          </p:cNvPr>
          <p:cNvSpPr txBox="1">
            <a:spLocks noChangeArrowheads="1"/>
          </p:cNvSpPr>
          <p:nvPr/>
        </p:nvSpPr>
        <p:spPr bwMode="auto">
          <a:xfrm>
            <a:off x="395288" y="1381869"/>
            <a:ext cx="4176712" cy="248602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gn="r" rtl="0" eaLnBrk="0" fontAlgn="base" hangingPunct="0">
              <a:lnSpc>
                <a:spcPts val="8550"/>
              </a:lnSpc>
              <a:spcBef>
                <a:spcPct val="0"/>
              </a:spcBef>
              <a:spcAft>
                <a:spcPct val="0"/>
              </a:spcAft>
              <a:defRPr sz="6400">
                <a:solidFill>
                  <a:schemeClr val="bg1"/>
                </a:solidFill>
                <a:latin typeface="+mj-lt"/>
                <a:ea typeface="+mj-ea"/>
                <a:cs typeface="+mj-cs"/>
                <a:sym typeface="Zerox" charset="0"/>
              </a:defRPr>
            </a:lvl1pPr>
            <a:lvl2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2pPr>
            <a:lvl3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3pPr>
            <a:lvl4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4pPr>
            <a:lvl5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5pPr>
            <a:lvl6pPr marL="1714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6pPr>
            <a:lvl7pPr marL="3429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7pPr>
            <a:lvl8pPr marL="5143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8pPr>
            <a:lvl9pPr marL="6858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8550"/>
              </a:lnSpc>
              <a:spcBef>
                <a:spcPct val="0"/>
              </a:spcBef>
              <a:spcAft>
                <a:spcPct val="0"/>
              </a:spcAft>
              <a:buClrTx/>
              <a:buSzTx/>
              <a:buFontTx/>
              <a:buNone/>
              <a:tabLst/>
              <a:defRPr/>
            </a:pPr>
            <a:r>
              <a:rPr kumimoji="0" lang="en-US" sz="6400" b="0" i="0" u="none" strike="noStrike" kern="0" cap="none" spc="0" normalizeH="0" baseline="0" noProof="0" dirty="0">
                <a:ln>
                  <a:noFill/>
                </a:ln>
                <a:solidFill>
                  <a:srgbClr val="AD360C"/>
                </a:solidFill>
                <a:effectLst/>
                <a:uLnTx/>
                <a:uFillTx/>
                <a:latin typeface="Zerox"/>
                <a:sym typeface="Zerox" charset="0"/>
              </a:rPr>
              <a:t>Untangling</a:t>
            </a:r>
            <a:br>
              <a:rPr kumimoji="0" lang="en-US" sz="6400" b="0" i="0" u="none" strike="noStrike" kern="0" cap="none" spc="0" normalizeH="0" baseline="0" noProof="0" dirty="0">
                <a:ln>
                  <a:noFill/>
                </a:ln>
                <a:solidFill>
                  <a:srgbClr val="AD360C"/>
                </a:solidFill>
                <a:effectLst/>
                <a:uLnTx/>
                <a:uFillTx/>
                <a:latin typeface="Zerox"/>
                <a:sym typeface="Zerox" charset="0"/>
              </a:rPr>
            </a:br>
            <a:r>
              <a:rPr kumimoji="0" lang="en-US" sz="6400" b="0" i="0" u="none" strike="noStrike" kern="0" cap="none" spc="0" normalizeH="0" baseline="0" noProof="0" dirty="0">
                <a:ln>
                  <a:noFill/>
                </a:ln>
                <a:solidFill>
                  <a:srgbClr val="AD360C"/>
                </a:solidFill>
                <a:effectLst/>
                <a:uLnTx/>
                <a:uFillTx/>
                <a:latin typeface="Zerox"/>
                <a:sym typeface="Zerox" charset="0"/>
              </a:rPr>
              <a:t>production</a:t>
            </a:r>
            <a:br>
              <a:rPr kumimoji="0" lang="en-US" sz="6400" b="0" i="0" u="none" strike="noStrike" kern="0" cap="none" spc="0" normalizeH="0" baseline="0" noProof="0" dirty="0">
                <a:ln>
                  <a:noFill/>
                </a:ln>
                <a:solidFill>
                  <a:srgbClr val="AD360C"/>
                </a:solidFill>
                <a:effectLst/>
                <a:uLnTx/>
                <a:uFillTx/>
                <a:latin typeface="Zerox"/>
                <a:sym typeface="Zerox" charset="0"/>
              </a:rPr>
            </a:br>
            <a:r>
              <a:rPr kumimoji="0" lang="en-US" sz="6400" b="0" i="0" u="none" strike="noStrike" kern="0" cap="none" spc="0" normalizeH="0" baseline="0" noProof="0" dirty="0">
                <a:ln>
                  <a:noFill/>
                </a:ln>
                <a:solidFill>
                  <a:srgbClr val="AD360C"/>
                </a:solidFill>
                <a:effectLst/>
                <a:uLnTx/>
                <a:uFillTx/>
                <a:latin typeface="Zerox"/>
                <a:sym typeface="Zerox" charset="0"/>
              </a:rPr>
              <a:t>monitoring</a:t>
            </a:r>
          </a:p>
        </p:txBody>
      </p:sp>
      <p:sp>
        <p:nvSpPr>
          <p:cNvPr id="3" name="Rectangle 2">
            <a:extLst>
              <a:ext uri="{FF2B5EF4-FFF2-40B4-BE49-F238E27FC236}">
                <a16:creationId xmlns:a16="http://schemas.microsoft.com/office/drawing/2014/main" id="{34A26B3C-0024-4E46-B111-E47836ED3E93}"/>
              </a:ext>
            </a:extLst>
          </p:cNvPr>
          <p:cNvSpPr txBox="1">
            <a:spLocks noChangeArrowheads="1"/>
          </p:cNvSpPr>
          <p:nvPr/>
        </p:nvSpPr>
        <p:spPr bwMode="auto">
          <a:xfrm>
            <a:off x="395288" y="4202955"/>
            <a:ext cx="8209160" cy="168116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algn="r" defTabSz="914400" rtl="0" eaLnBrk="0" fontAlgn="base" latinLnBrk="0" hangingPunct="0">
              <a:lnSpc>
                <a:spcPct val="90000"/>
              </a:lnSpc>
              <a:spcBef>
                <a:spcPct val="0"/>
              </a:spcBef>
              <a:spcAft>
                <a:spcPct val="0"/>
              </a:spcAft>
              <a:buClrTx/>
              <a:buSzTx/>
              <a:buFontTx/>
              <a:buNone/>
              <a:tabLst/>
              <a:defRPr/>
            </a:pPr>
            <a:r>
              <a:rPr kumimoji="0" lang="en-US" sz="3600" b="0" i="0" u="none" strike="noStrike" kern="0" cap="none" spc="0" normalizeH="0" baseline="0" noProof="0" dirty="0">
                <a:ln>
                  <a:noFill/>
                </a:ln>
                <a:solidFill>
                  <a:srgbClr val="4C463D"/>
                </a:solidFill>
                <a:effectLst/>
                <a:uLnTx/>
                <a:uFillTx/>
                <a:latin typeface="League Gothic"/>
                <a:sym typeface="League Gothic" charset="0"/>
              </a:rPr>
              <a:t>Nik Molnar  @nikmd23</a:t>
            </a:r>
            <a:r>
              <a:rPr kumimoji="0" lang="en-US" sz="3600" b="0" i="0" u="none" strike="noStrike" kern="0" cap="none" spc="0" normalizeH="0" baseline="0" noProof="0" dirty="0">
                <a:ln>
                  <a:noFill/>
                </a:ln>
                <a:solidFill>
                  <a:srgbClr val="4C463D"/>
                </a:solidFill>
                <a:effectLst/>
                <a:uLnTx/>
                <a:uFillTx/>
                <a:latin typeface="FontAwesome" pitchFamily="50" charset="0"/>
                <a:sym typeface="League Gothic" charset="0"/>
              </a:rPr>
              <a:t></a:t>
            </a:r>
          </a:p>
          <a:p>
            <a:pPr marL="342900" marR="0" lvl="0" indent="-342900" algn="r" defTabSz="914400" rtl="0" eaLnBrk="0" fontAlgn="base" latinLnBrk="0" hangingPunct="0">
              <a:lnSpc>
                <a:spcPct val="90000"/>
              </a:lnSpc>
              <a:spcBef>
                <a:spcPct val="0"/>
              </a:spcBef>
              <a:spcAft>
                <a:spcPct val="0"/>
              </a:spcAft>
              <a:buClrTx/>
              <a:buSzTx/>
              <a:buFontTx/>
              <a:buNone/>
              <a:tabLst/>
              <a:defRPr/>
            </a:pPr>
            <a:r>
              <a:rPr kumimoji="0" lang="en-US" sz="3600" b="0" i="0" u="none" strike="noStrike" kern="0" cap="none" spc="0" normalizeH="0" baseline="0" noProof="0" dirty="0">
                <a:ln>
                  <a:noFill/>
                </a:ln>
                <a:solidFill>
                  <a:srgbClr val="4C463D"/>
                </a:solidFill>
                <a:effectLst/>
                <a:uLnTx/>
                <a:uFillTx/>
                <a:latin typeface="Font Awesome 5 Free Regular" panose="02000503000000000000" pitchFamily="50" charset="0"/>
                <a:sym typeface="League Gothic" charset="0"/>
              </a:rPr>
              <a:t></a:t>
            </a:r>
          </a:p>
          <a:p>
            <a:pPr marL="342900" marR="0" lvl="0" indent="-342900" algn="r" defTabSz="914400" rtl="0" eaLnBrk="0" fontAlgn="base" latinLnBrk="0" hangingPunct="0">
              <a:lnSpc>
                <a:spcPct val="90000"/>
              </a:lnSpc>
              <a:spcBef>
                <a:spcPct val="0"/>
              </a:spcBef>
              <a:spcAft>
                <a:spcPct val="0"/>
              </a:spcAft>
              <a:buClrTx/>
              <a:buSzTx/>
              <a:buFontTx/>
              <a:buNone/>
              <a:tabLst/>
              <a:defRPr/>
            </a:pPr>
            <a:endParaRPr kumimoji="0" lang="en-US" sz="3600" b="0" i="0" u="none" strike="noStrike" kern="0" cap="none" spc="0" normalizeH="0" baseline="0" noProof="0" dirty="0">
              <a:ln>
                <a:noFill/>
              </a:ln>
              <a:solidFill>
                <a:srgbClr val="4C463D"/>
              </a:solidFill>
              <a:effectLst/>
              <a:uLnTx/>
              <a:uFillTx/>
              <a:latin typeface="League Gothic"/>
              <a:sym typeface="League Gothic" charset="0"/>
            </a:endParaRPr>
          </a:p>
        </p:txBody>
      </p:sp>
      <p:pic>
        <p:nvPicPr>
          <p:cNvPr id="4" name="Picture 3">
            <a:extLst>
              <a:ext uri="{FF2B5EF4-FFF2-40B4-BE49-F238E27FC236}">
                <a16:creationId xmlns:a16="http://schemas.microsoft.com/office/drawing/2014/main" id="{47EF6CD0-03A3-4F29-BF13-10F75F0E6320}"/>
              </a:ext>
            </a:extLst>
          </p:cNvPr>
          <p:cNvPicPr>
            <a:picLocks noChangeArrowheads="1"/>
          </p:cNvPicPr>
          <p:nvPr/>
        </p:nvPicPr>
        <p:blipFill rotWithShape="1">
          <a:blip r:embed="rId3">
            <a:extLst>
              <a:ext uri="{28A0092B-C50C-407E-A947-70E740481C1C}">
                <a14:useLocalDpi xmlns:a14="http://schemas.microsoft.com/office/drawing/2010/main" val="0"/>
              </a:ext>
            </a:extLst>
          </a:blip>
          <a:srcRect t="-1051406" r="87614" b="-6"/>
          <a:stretch/>
        </p:blipFill>
        <p:spPr bwMode="auto">
          <a:xfrm>
            <a:off x="8388425" y="3003798"/>
            <a:ext cx="1008112" cy="10418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5" name="Picture 4">
            <a:extLst>
              <a:ext uri="{FF2B5EF4-FFF2-40B4-BE49-F238E27FC236}">
                <a16:creationId xmlns:a16="http://schemas.microsoft.com/office/drawing/2014/main" id="{79B4BFB6-7644-4A84-96E6-48C3BA78478E}"/>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3949428"/>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23384748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9264B0B7-A18D-4F6D-A2AE-D1C129530AFE}"/>
              </a:ext>
            </a:extLst>
          </p:cNvPr>
          <p:cNvPicPr>
            <a:picLocks noChangeAspect="1"/>
          </p:cNvPicPr>
          <p:nvPr/>
        </p:nvPicPr>
        <p:blipFill>
          <a:blip r:embed="rId3"/>
          <a:stretch>
            <a:fillRect/>
          </a:stretch>
        </p:blipFill>
        <p:spPr>
          <a:xfrm>
            <a:off x="6156176" y="3982238"/>
            <a:ext cx="2480976" cy="1109792"/>
          </a:xfrm>
          <a:prstGeom prst="rect">
            <a:avLst/>
          </a:prstGeom>
        </p:spPr>
      </p:pic>
      <p:grpSp>
        <p:nvGrpSpPr>
          <p:cNvPr id="2" name="Group 1">
            <a:extLst>
              <a:ext uri="{FF2B5EF4-FFF2-40B4-BE49-F238E27FC236}">
                <a16:creationId xmlns:a16="http://schemas.microsoft.com/office/drawing/2014/main" id="{03B93C62-863F-46C4-982B-E295FB3BAF0F}"/>
              </a:ext>
            </a:extLst>
          </p:cNvPr>
          <p:cNvGrpSpPr/>
          <p:nvPr/>
        </p:nvGrpSpPr>
        <p:grpSpPr>
          <a:xfrm>
            <a:off x="3447695" y="-110713"/>
            <a:ext cx="5918299" cy="5065545"/>
            <a:chOff x="3447695" y="-110713"/>
            <a:chExt cx="5918299" cy="5065545"/>
          </a:xfrm>
        </p:grpSpPr>
        <p:pic>
          <p:nvPicPr>
            <p:cNvPr id="4" name="Picture 3">
              <a:extLst>
                <a:ext uri="{FF2B5EF4-FFF2-40B4-BE49-F238E27FC236}">
                  <a16:creationId xmlns:a16="http://schemas.microsoft.com/office/drawing/2014/main" id="{CE304C3A-EAAC-440C-859E-36D32D0C0A84}"/>
                </a:ext>
              </a:extLst>
            </p:cNvPr>
            <p:cNvPicPr>
              <a:picLocks noChangeAspect="1"/>
            </p:cNvPicPr>
            <p:nvPr/>
          </p:nvPicPr>
          <p:blipFill>
            <a:blip r:embed="rId4"/>
            <a:stretch>
              <a:fillRect/>
            </a:stretch>
          </p:blipFill>
          <p:spPr>
            <a:xfrm>
              <a:off x="5364089" y="195485"/>
              <a:ext cx="4001905" cy="2708057"/>
            </a:xfrm>
            <a:prstGeom prst="rect">
              <a:avLst/>
            </a:prstGeom>
          </p:spPr>
        </p:pic>
        <p:sp>
          <p:nvSpPr>
            <p:cNvPr id="5" name="Rectangle 1">
              <a:extLst>
                <a:ext uri="{FF2B5EF4-FFF2-40B4-BE49-F238E27FC236}">
                  <a16:creationId xmlns:a16="http://schemas.microsoft.com/office/drawing/2014/main" id="{32B862AD-1D97-4455-8244-EEC9411D1E24}"/>
                </a:ext>
              </a:extLst>
            </p:cNvPr>
            <p:cNvSpPr txBox="1">
              <a:spLocks noChangeArrowheads="1"/>
            </p:cNvSpPr>
            <p:nvPr/>
          </p:nvSpPr>
          <p:spPr>
            <a:xfrm>
              <a:off x="6588224" y="1315853"/>
              <a:ext cx="1728440" cy="1152128"/>
            </a:xfrm>
            <a:prstGeom prst="rect">
              <a:avLst/>
            </a:prstGeom>
          </p:spPr>
          <p:txBody>
            <a:bodyPr/>
            <a:lst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a:lstStyle>
            <a:p>
              <a:pPr eaLnBrk="1" hangingPunct="1">
                <a:defRPr/>
              </a:pPr>
              <a:r>
                <a:rPr lang="en-US" sz="2800" kern="0" dirty="0">
                  <a:latin typeface="Zerox" panose="00000400000000000000" pitchFamily="50" charset="0"/>
                </a:rPr>
                <a:t>Metrics</a:t>
              </a:r>
            </a:p>
          </p:txBody>
        </p:sp>
        <p:pic>
          <p:nvPicPr>
            <p:cNvPr id="6" name="Picture 5">
              <a:extLst>
                <a:ext uri="{FF2B5EF4-FFF2-40B4-BE49-F238E27FC236}">
                  <a16:creationId xmlns:a16="http://schemas.microsoft.com/office/drawing/2014/main" id="{F1F18B3C-F4AC-4BC6-8443-F8FD18931955}"/>
                </a:ext>
              </a:extLst>
            </p:cNvPr>
            <p:cNvPicPr>
              <a:picLocks noChangeAspect="1"/>
            </p:cNvPicPr>
            <p:nvPr/>
          </p:nvPicPr>
          <p:blipFill>
            <a:blip r:embed="rId5"/>
            <a:stretch>
              <a:fillRect/>
            </a:stretch>
          </p:blipFill>
          <p:spPr>
            <a:xfrm rot="4500000">
              <a:off x="4281091" y="1931451"/>
              <a:ext cx="3561790" cy="2484971"/>
            </a:xfrm>
            <a:prstGeom prst="rect">
              <a:avLst/>
            </a:prstGeom>
          </p:spPr>
        </p:pic>
        <p:sp>
          <p:nvSpPr>
            <p:cNvPr id="7" name="Rectangle 1">
              <a:extLst>
                <a:ext uri="{FF2B5EF4-FFF2-40B4-BE49-F238E27FC236}">
                  <a16:creationId xmlns:a16="http://schemas.microsoft.com/office/drawing/2014/main" id="{8ACB6904-3715-4ED2-B828-3EE7903EACB8}"/>
                </a:ext>
              </a:extLst>
            </p:cNvPr>
            <p:cNvSpPr txBox="1">
              <a:spLocks noChangeArrowheads="1"/>
            </p:cNvSpPr>
            <p:nvPr/>
          </p:nvSpPr>
          <p:spPr>
            <a:xfrm>
              <a:off x="5291833" y="3516341"/>
              <a:ext cx="1728440" cy="1152128"/>
            </a:xfrm>
            <a:prstGeom prst="rect">
              <a:avLst/>
            </a:prstGeom>
          </p:spPr>
          <p:txBody>
            <a:bodyPr/>
            <a:lst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a:lstStyle>
            <a:p>
              <a:pPr eaLnBrk="1" hangingPunct="1">
                <a:defRPr/>
              </a:pPr>
              <a:r>
                <a:rPr lang="en-US" sz="2800" kern="0" dirty="0">
                  <a:latin typeface="Zerox" panose="00000400000000000000" pitchFamily="50" charset="0"/>
                </a:rPr>
                <a:t>Logging</a:t>
              </a:r>
            </a:p>
          </p:txBody>
        </p:sp>
        <p:pic>
          <p:nvPicPr>
            <p:cNvPr id="8" name="Picture 7">
              <a:extLst>
                <a:ext uri="{FF2B5EF4-FFF2-40B4-BE49-F238E27FC236}">
                  <a16:creationId xmlns:a16="http://schemas.microsoft.com/office/drawing/2014/main" id="{2E8BF86D-0AF0-4422-A789-B0FCF8742518}"/>
                </a:ext>
              </a:extLst>
            </p:cNvPr>
            <p:cNvPicPr>
              <a:picLocks noChangeAspect="1"/>
            </p:cNvPicPr>
            <p:nvPr/>
          </p:nvPicPr>
          <p:blipFill>
            <a:blip r:embed="rId6"/>
            <a:stretch>
              <a:fillRect/>
            </a:stretch>
          </p:blipFill>
          <p:spPr>
            <a:xfrm rot="14400000">
              <a:off x="3375157" y="-38175"/>
              <a:ext cx="2853131" cy="2708056"/>
            </a:xfrm>
            <a:prstGeom prst="rect">
              <a:avLst/>
            </a:prstGeom>
          </p:spPr>
        </p:pic>
        <p:sp>
          <p:nvSpPr>
            <p:cNvPr id="9" name="Rectangle 1">
              <a:extLst>
                <a:ext uri="{FF2B5EF4-FFF2-40B4-BE49-F238E27FC236}">
                  <a16:creationId xmlns:a16="http://schemas.microsoft.com/office/drawing/2014/main" id="{12439719-3B31-4B0D-9D38-E1C5A524F3F6}"/>
                </a:ext>
              </a:extLst>
            </p:cNvPr>
            <p:cNvSpPr txBox="1">
              <a:spLocks noChangeArrowheads="1"/>
            </p:cNvSpPr>
            <p:nvPr/>
          </p:nvSpPr>
          <p:spPr>
            <a:xfrm>
              <a:off x="3689217" y="843557"/>
              <a:ext cx="1728440" cy="1152128"/>
            </a:xfrm>
            <a:prstGeom prst="rect">
              <a:avLst/>
            </a:prstGeom>
          </p:spPr>
          <p:txBody>
            <a:bodyPr/>
            <a:lst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a:lstStyle>
            <a:p>
              <a:pPr eaLnBrk="1" hangingPunct="1">
                <a:defRPr/>
              </a:pPr>
              <a:r>
                <a:rPr lang="en-US" sz="2800" kern="0" dirty="0">
                  <a:latin typeface="Zerox" panose="00000400000000000000" pitchFamily="50" charset="0"/>
                </a:rPr>
                <a:t>Tracing</a:t>
              </a:r>
            </a:p>
          </p:txBody>
        </p:sp>
      </p:grpSp>
      <p:pic>
        <p:nvPicPr>
          <p:cNvPr id="10" name="Picture 3">
            <a:extLst>
              <a:ext uri="{FF2B5EF4-FFF2-40B4-BE49-F238E27FC236}">
                <a16:creationId xmlns:a16="http://schemas.microsoft.com/office/drawing/2014/main" id="{5CF56BC1-52CF-4B9C-ADA7-F7195DC27E0F}"/>
              </a:ext>
            </a:extLst>
          </p:cNvPr>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5400000">
            <a:off x="-1040298" y="7942953"/>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11" name="Picture 3">
            <a:extLst>
              <a:ext uri="{FF2B5EF4-FFF2-40B4-BE49-F238E27FC236}">
                <a16:creationId xmlns:a16="http://schemas.microsoft.com/office/drawing/2014/main" id="{99E9C2C7-63A0-4658-B59E-BE30C6B3362D}"/>
              </a:ext>
            </a:extLst>
          </p:cNvPr>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79281" y="3945780"/>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13" name="Title 1">
            <a:extLst>
              <a:ext uri="{FF2B5EF4-FFF2-40B4-BE49-F238E27FC236}">
                <a16:creationId xmlns:a16="http://schemas.microsoft.com/office/drawing/2014/main" id="{15CDB69E-2884-43EC-8F21-FD960D115943}"/>
              </a:ext>
            </a:extLst>
          </p:cNvPr>
          <p:cNvSpPr txBox="1">
            <a:spLocks/>
          </p:cNvSpPr>
          <p:nvPr/>
        </p:nvSpPr>
        <p:spPr bwMode="auto">
          <a:xfrm>
            <a:off x="-252536" y="1028700"/>
            <a:ext cx="2924175" cy="3086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5363"/>
              </a:lnSpc>
              <a:spcBef>
                <a:spcPct val="0"/>
              </a:spcBef>
              <a:spcAft>
                <a:spcPct val="0"/>
              </a:spcAft>
              <a:buClrTx/>
              <a:buSzTx/>
              <a:buFontTx/>
              <a:buNone/>
              <a:tabLst/>
              <a:defRPr/>
            </a:pPr>
            <a:r>
              <a:rPr kumimoji="0" lang="en-US" sz="3800" b="0" i="0" u="none" strike="noStrike" kern="0" cap="none" spc="0" normalizeH="0" baseline="0" noProof="0" dirty="0">
                <a:ln>
                  <a:noFill/>
                </a:ln>
                <a:solidFill>
                  <a:srgbClr val="4C463D"/>
                </a:solidFill>
                <a:effectLst/>
                <a:uLnTx/>
                <a:uFillTx/>
                <a:latin typeface="Zerox"/>
                <a:sym typeface="Zerox" charset="0"/>
              </a:rPr>
              <a:t>Observability</a:t>
            </a:r>
            <a:br>
              <a:rPr kumimoji="0" lang="en-US" sz="3800" b="0" i="0" u="none" strike="noStrike" kern="0" cap="none" spc="0" normalizeH="0" baseline="0" noProof="0" dirty="0">
                <a:ln>
                  <a:noFill/>
                </a:ln>
                <a:solidFill>
                  <a:srgbClr val="4C463D"/>
                </a:solidFill>
                <a:effectLst/>
                <a:uLnTx/>
                <a:uFillTx/>
                <a:latin typeface="Zerox"/>
                <a:sym typeface="Zerox" charset="0"/>
              </a:rPr>
            </a:br>
            <a:r>
              <a:rPr kumimoji="0" lang="en-US" sz="3800" b="0" i="0" u="none" strike="noStrike" kern="0" cap="none" spc="0" normalizeH="0" baseline="0" noProof="0" dirty="0">
                <a:ln>
                  <a:noFill/>
                </a:ln>
                <a:solidFill>
                  <a:srgbClr val="4C463D"/>
                </a:solidFill>
                <a:effectLst/>
                <a:uLnTx/>
                <a:uFillTx/>
                <a:latin typeface="Zerox"/>
                <a:sym typeface="Zerox" charset="0"/>
              </a:rPr>
              <a:t>Three ways</a:t>
            </a:r>
          </a:p>
        </p:txBody>
      </p:sp>
      <p:pic>
        <p:nvPicPr>
          <p:cNvPr id="12" name="Picture 11">
            <a:extLst>
              <a:ext uri="{FF2B5EF4-FFF2-40B4-BE49-F238E27FC236}">
                <a16:creationId xmlns:a16="http://schemas.microsoft.com/office/drawing/2014/main" id="{9EE8F7A9-D75C-4FD5-83E8-2667D1F394B2}"/>
              </a:ext>
            </a:extLst>
          </p:cNvPr>
          <p:cNvPicPr>
            <a:picLocks noChangeAspect="1"/>
          </p:cNvPicPr>
          <p:nvPr/>
        </p:nvPicPr>
        <p:blipFill>
          <a:blip r:embed="rId8">
            <a:duotone>
              <a:prstClr val="black"/>
              <a:schemeClr val="accent4">
                <a:tint val="45000"/>
                <a:satMod val="400000"/>
              </a:schemeClr>
            </a:duotone>
          </a:blip>
          <a:stretch>
            <a:fillRect/>
          </a:stretch>
        </p:blipFill>
        <p:spPr>
          <a:xfrm rot="900000">
            <a:off x="3753241" y="641072"/>
            <a:ext cx="1584176" cy="337081"/>
          </a:xfrm>
          <a:prstGeom prst="rect">
            <a:avLst/>
          </a:prstGeom>
        </p:spPr>
      </p:pic>
      <p:pic>
        <p:nvPicPr>
          <p:cNvPr id="14" name="Picture 13">
            <a:extLst>
              <a:ext uri="{FF2B5EF4-FFF2-40B4-BE49-F238E27FC236}">
                <a16:creationId xmlns:a16="http://schemas.microsoft.com/office/drawing/2014/main" id="{D9A994F7-C9E1-4B7F-BE0F-25DD91FCC168}"/>
              </a:ext>
            </a:extLst>
          </p:cNvPr>
          <p:cNvPicPr>
            <a:picLocks noChangeAspect="1"/>
          </p:cNvPicPr>
          <p:nvPr/>
        </p:nvPicPr>
        <p:blipFill>
          <a:blip r:embed="rId8">
            <a:duotone>
              <a:prstClr val="black"/>
              <a:schemeClr val="accent4">
                <a:tint val="45000"/>
                <a:satMod val="400000"/>
              </a:schemeClr>
            </a:duotone>
          </a:blip>
          <a:stretch>
            <a:fillRect/>
          </a:stretch>
        </p:blipFill>
        <p:spPr>
          <a:xfrm rot="13500000">
            <a:off x="2802995" y="2444022"/>
            <a:ext cx="1584176" cy="337081"/>
          </a:xfrm>
          <a:prstGeom prst="rect">
            <a:avLst/>
          </a:prstGeom>
        </p:spPr>
      </p:pic>
      <p:grpSp>
        <p:nvGrpSpPr>
          <p:cNvPr id="3" name="Group 2">
            <a:extLst>
              <a:ext uri="{FF2B5EF4-FFF2-40B4-BE49-F238E27FC236}">
                <a16:creationId xmlns:a16="http://schemas.microsoft.com/office/drawing/2014/main" id="{5091F6DB-572E-4AB0-BC13-9D512578F4B1}"/>
              </a:ext>
            </a:extLst>
          </p:cNvPr>
          <p:cNvGrpSpPr/>
          <p:nvPr/>
        </p:nvGrpSpPr>
        <p:grpSpPr>
          <a:xfrm>
            <a:off x="6720289" y="2283718"/>
            <a:ext cx="2388215" cy="1451188"/>
            <a:chOff x="6516216" y="2499742"/>
            <a:chExt cx="2388215" cy="1451188"/>
          </a:xfrm>
        </p:grpSpPr>
        <p:graphicFrame>
          <p:nvGraphicFramePr>
            <p:cNvPr id="17" name="Chart 16">
              <a:extLst>
                <a:ext uri="{FF2B5EF4-FFF2-40B4-BE49-F238E27FC236}">
                  <a16:creationId xmlns:a16="http://schemas.microsoft.com/office/drawing/2014/main" id="{07948FB7-848A-40F1-AFA1-099FAA30C7A4}"/>
                </a:ext>
              </a:extLst>
            </p:cNvPr>
            <p:cNvGraphicFramePr/>
            <p:nvPr>
              <p:extLst>
                <p:ext uri="{D42A27DB-BD31-4B8C-83A1-F6EECF244321}">
                  <p14:modId xmlns:p14="http://schemas.microsoft.com/office/powerpoint/2010/main" val="1045938092"/>
                </p:ext>
              </p:extLst>
            </p:nvPr>
          </p:nvGraphicFramePr>
          <p:xfrm>
            <a:off x="6516216" y="2499742"/>
            <a:ext cx="2388215" cy="1240672"/>
          </p:xfrm>
          <a:graphic>
            <a:graphicData uri="http://schemas.openxmlformats.org/drawingml/2006/chart">
              <c:chart xmlns:c="http://schemas.openxmlformats.org/drawingml/2006/chart" xmlns:r="http://schemas.openxmlformats.org/officeDocument/2006/relationships" r:id="rId9"/>
            </a:graphicData>
          </a:graphic>
        </p:graphicFrame>
        <p:sp>
          <p:nvSpPr>
            <p:cNvPr id="19" name="TextBox 18">
              <a:extLst>
                <a:ext uri="{FF2B5EF4-FFF2-40B4-BE49-F238E27FC236}">
                  <a16:creationId xmlns:a16="http://schemas.microsoft.com/office/drawing/2014/main" id="{7AEF8998-5617-453D-B1DC-A38EEE6CF77F}"/>
                </a:ext>
              </a:extLst>
            </p:cNvPr>
            <p:cNvSpPr txBox="1"/>
            <p:nvPr/>
          </p:nvSpPr>
          <p:spPr>
            <a:xfrm>
              <a:off x="6660233" y="3643153"/>
              <a:ext cx="2133450" cy="307777"/>
            </a:xfrm>
            <a:prstGeom prst="rect">
              <a:avLst/>
            </a:prstGeom>
            <a:noFill/>
            <a:ln>
              <a:noFill/>
            </a:ln>
          </p:spPr>
          <p:txBody>
            <a:bodyPr wrap="square" rtlCol="0">
              <a:spAutoFit/>
            </a:bodyPr>
            <a:lstStyle/>
            <a:p>
              <a:pPr algn="ctr"/>
              <a:r>
                <a:rPr lang="en-US" sz="1400" dirty="0">
                  <a:solidFill>
                    <a:schemeClr val="tx1"/>
                  </a:solidFill>
                  <a:latin typeface="League Gothic" panose="00000500000000000000" pitchFamily="50" charset="0"/>
                </a:rPr>
                <a:t>Item Details Performance Graph</a:t>
              </a:r>
            </a:p>
          </p:txBody>
        </p:sp>
        <p:sp>
          <p:nvSpPr>
            <p:cNvPr id="21" name="TextBox 1">
              <a:extLst>
                <a:ext uri="{FF2B5EF4-FFF2-40B4-BE49-F238E27FC236}">
                  <a16:creationId xmlns:a16="http://schemas.microsoft.com/office/drawing/2014/main" id="{463D6D1C-0BD5-416E-A14B-012F7B60DE0A}"/>
                </a:ext>
              </a:extLst>
            </p:cNvPr>
            <p:cNvSpPr txBox="1"/>
            <p:nvPr/>
          </p:nvSpPr>
          <p:spPr>
            <a:xfrm>
              <a:off x="6590695" y="3388164"/>
              <a:ext cx="2088232" cy="200186"/>
            </a:xfrm>
            <a:prstGeom prst="rect">
              <a:avLst/>
            </a:prstGeom>
          </p:spPr>
          <p:txBody>
            <a:bodyPr wrap="square" rtlCol="0"/>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r>
                <a:rPr lang="en-US" sz="1050" dirty="0">
                  <a:solidFill>
                    <a:srgbClr val="E0DED4"/>
                  </a:solidFill>
                  <a:latin typeface="League Gothic" panose="00000500000000000000" pitchFamily="50" charset="0"/>
                </a:rPr>
                <a:t>/catalog/item/*</a:t>
              </a:r>
            </a:p>
          </p:txBody>
        </p:sp>
      </p:grpSp>
      <p:sp>
        <p:nvSpPr>
          <p:cNvPr id="20" name="Flowchart: Process 19">
            <a:extLst>
              <a:ext uri="{FF2B5EF4-FFF2-40B4-BE49-F238E27FC236}">
                <a16:creationId xmlns:a16="http://schemas.microsoft.com/office/drawing/2014/main" id="{7FDEF8EC-9308-4D7B-A234-9B87EE6E9451}"/>
              </a:ext>
            </a:extLst>
          </p:cNvPr>
          <p:cNvSpPr/>
          <p:nvPr/>
        </p:nvSpPr>
        <p:spPr>
          <a:xfrm>
            <a:off x="8723584" y="2816987"/>
            <a:ext cx="274172" cy="609473"/>
          </a:xfrm>
          <a:prstGeom prst="flowChartProcess">
            <a:avLst/>
          </a:prstGeom>
          <a:noFill/>
          <a:ln>
            <a:solidFill>
              <a:srgbClr val="4C463D"/>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200" dirty="0">
                <a:solidFill>
                  <a:srgbClr val="E1DED5"/>
                </a:solidFill>
                <a:latin typeface="League Gothic" panose="00000500000000000000" pitchFamily="50" charset="0"/>
              </a:rPr>
              <a:t>90</a:t>
            </a:r>
            <a:r>
              <a:rPr lang="en-US" sz="1200" baseline="30000" dirty="0">
                <a:solidFill>
                  <a:srgbClr val="E1DED5"/>
                </a:solidFill>
                <a:latin typeface="League Gothic" panose="00000500000000000000" pitchFamily="50" charset="0"/>
              </a:rPr>
              <a:t>th</a:t>
            </a:r>
            <a:endParaRPr lang="en-US" sz="1200" dirty="0">
              <a:solidFill>
                <a:srgbClr val="E1DED5"/>
              </a:solidFill>
              <a:latin typeface="League Gothic" panose="00000500000000000000" pitchFamily="50" charset="0"/>
            </a:endParaRPr>
          </a:p>
        </p:txBody>
      </p:sp>
      <p:grpSp>
        <p:nvGrpSpPr>
          <p:cNvPr id="81" name="Group 80">
            <a:extLst>
              <a:ext uri="{FF2B5EF4-FFF2-40B4-BE49-F238E27FC236}">
                <a16:creationId xmlns:a16="http://schemas.microsoft.com/office/drawing/2014/main" id="{3C960F8C-3AF4-461D-B425-4795E7CDB59F}"/>
              </a:ext>
            </a:extLst>
          </p:cNvPr>
          <p:cNvGrpSpPr/>
          <p:nvPr/>
        </p:nvGrpSpPr>
        <p:grpSpPr>
          <a:xfrm>
            <a:off x="345535" y="2499742"/>
            <a:ext cx="1388847" cy="934301"/>
            <a:chOff x="345535" y="2499742"/>
            <a:chExt cx="1388847" cy="934301"/>
          </a:xfrm>
        </p:grpSpPr>
        <p:cxnSp>
          <p:nvCxnSpPr>
            <p:cNvPr id="65" name="Straight Arrow Connector 64">
              <a:extLst>
                <a:ext uri="{FF2B5EF4-FFF2-40B4-BE49-F238E27FC236}">
                  <a16:creationId xmlns:a16="http://schemas.microsoft.com/office/drawing/2014/main" id="{51C54322-DBC9-477C-A621-85A83737CDBB}"/>
                </a:ext>
              </a:extLst>
            </p:cNvPr>
            <p:cNvCxnSpPr>
              <a:cxnSpLocks/>
              <a:endCxn id="56" idx="0"/>
            </p:cNvCxnSpPr>
            <p:nvPr/>
          </p:nvCxnSpPr>
          <p:spPr>
            <a:xfrm>
              <a:off x="345535" y="2499742"/>
              <a:ext cx="0" cy="208555"/>
            </a:xfrm>
            <a:prstGeom prst="straightConnector1">
              <a:avLst/>
            </a:prstGeom>
            <a:noFill/>
            <a:ln w="6350" cap="flat" cmpd="sng" algn="ctr">
              <a:solidFill>
                <a:schemeClr val="tx1"/>
              </a:solidFill>
              <a:prstDash val="solid"/>
              <a:miter lim="800000"/>
              <a:tailEnd type="triangle"/>
            </a:ln>
            <a:effectLst/>
          </p:spPr>
        </p:cxnSp>
        <p:cxnSp>
          <p:nvCxnSpPr>
            <p:cNvPr id="66" name="Connector: Elbow 65">
              <a:extLst>
                <a:ext uri="{FF2B5EF4-FFF2-40B4-BE49-F238E27FC236}">
                  <a16:creationId xmlns:a16="http://schemas.microsoft.com/office/drawing/2014/main" id="{84284126-0D9F-4DF7-BD86-17019BCB8C51}"/>
                </a:ext>
              </a:extLst>
            </p:cNvPr>
            <p:cNvCxnSpPr>
              <a:cxnSpLocks/>
              <a:stCxn id="56" idx="3"/>
              <a:endCxn id="59" idx="0"/>
            </p:cNvCxnSpPr>
            <p:nvPr/>
          </p:nvCxnSpPr>
          <p:spPr>
            <a:xfrm>
              <a:off x="514992" y="2780247"/>
              <a:ext cx="91440" cy="102504"/>
            </a:xfrm>
            <a:prstGeom prst="bentConnector2">
              <a:avLst/>
            </a:prstGeom>
            <a:noFill/>
            <a:ln w="6350" cap="flat" cmpd="sng" algn="ctr">
              <a:solidFill>
                <a:schemeClr val="tx1"/>
              </a:solidFill>
              <a:prstDash val="solid"/>
              <a:miter lim="800000"/>
              <a:tailEnd type="triangle"/>
            </a:ln>
            <a:effectLst/>
          </p:spPr>
        </p:cxnSp>
        <p:cxnSp>
          <p:nvCxnSpPr>
            <p:cNvPr id="67" name="Connector: Elbow 66">
              <a:extLst>
                <a:ext uri="{FF2B5EF4-FFF2-40B4-BE49-F238E27FC236}">
                  <a16:creationId xmlns:a16="http://schemas.microsoft.com/office/drawing/2014/main" id="{D011BB26-73CE-4D57-8B8E-4D9AD2EA3411}"/>
                </a:ext>
              </a:extLst>
            </p:cNvPr>
            <p:cNvCxnSpPr>
              <a:cxnSpLocks/>
              <a:stCxn id="59" idx="3"/>
              <a:endCxn id="60" idx="0"/>
            </p:cNvCxnSpPr>
            <p:nvPr/>
          </p:nvCxnSpPr>
          <p:spPr>
            <a:xfrm>
              <a:off x="697872" y="2954701"/>
              <a:ext cx="208872" cy="102504"/>
            </a:xfrm>
            <a:prstGeom prst="bentConnector2">
              <a:avLst/>
            </a:prstGeom>
            <a:noFill/>
            <a:ln w="6350" cap="flat" cmpd="sng" algn="ctr">
              <a:solidFill>
                <a:schemeClr val="tx1"/>
              </a:solidFill>
              <a:prstDash val="solid"/>
              <a:miter lim="800000"/>
              <a:tailEnd type="triangle"/>
            </a:ln>
            <a:effectLst/>
          </p:spPr>
        </p:cxnSp>
        <p:cxnSp>
          <p:nvCxnSpPr>
            <p:cNvPr id="68" name="Connector: Elbow 67">
              <a:extLst>
                <a:ext uri="{FF2B5EF4-FFF2-40B4-BE49-F238E27FC236}">
                  <a16:creationId xmlns:a16="http://schemas.microsoft.com/office/drawing/2014/main" id="{DB003578-6EA7-4F82-9CFB-EFAA6A1C29B7}"/>
                </a:ext>
              </a:extLst>
            </p:cNvPr>
            <p:cNvCxnSpPr>
              <a:cxnSpLocks/>
              <a:stCxn id="60" idx="3"/>
              <a:endCxn id="61" idx="0"/>
            </p:cNvCxnSpPr>
            <p:nvPr/>
          </p:nvCxnSpPr>
          <p:spPr>
            <a:xfrm>
              <a:off x="1115616" y="3129155"/>
              <a:ext cx="276416" cy="100298"/>
            </a:xfrm>
            <a:prstGeom prst="bentConnector2">
              <a:avLst/>
            </a:prstGeom>
            <a:noFill/>
            <a:ln w="6350" cap="flat" cmpd="sng" algn="ctr">
              <a:solidFill>
                <a:schemeClr val="tx1"/>
              </a:solidFill>
              <a:prstDash val="solid"/>
              <a:miter lim="800000"/>
              <a:tailEnd type="triangle"/>
            </a:ln>
            <a:effectLst/>
          </p:spPr>
        </p:cxnSp>
        <p:cxnSp>
          <p:nvCxnSpPr>
            <p:cNvPr id="69" name="Connector: Elbow 68">
              <a:extLst>
                <a:ext uri="{FF2B5EF4-FFF2-40B4-BE49-F238E27FC236}">
                  <a16:creationId xmlns:a16="http://schemas.microsoft.com/office/drawing/2014/main" id="{670BA679-F5DD-4CFB-A3AF-5B2291D939AF}"/>
                </a:ext>
              </a:extLst>
            </p:cNvPr>
            <p:cNvCxnSpPr>
              <a:cxnSpLocks/>
              <a:stCxn id="60" idx="3"/>
              <a:endCxn id="62" idx="0"/>
            </p:cNvCxnSpPr>
            <p:nvPr/>
          </p:nvCxnSpPr>
          <p:spPr>
            <a:xfrm>
              <a:off x="1115616" y="3129155"/>
              <a:ext cx="618766" cy="304888"/>
            </a:xfrm>
            <a:prstGeom prst="bentConnector2">
              <a:avLst/>
            </a:prstGeom>
            <a:noFill/>
            <a:ln w="6350" cap="flat" cmpd="sng" algn="ctr">
              <a:solidFill>
                <a:schemeClr val="tx1"/>
              </a:solidFill>
              <a:prstDash val="solid"/>
              <a:miter lim="800000"/>
              <a:tailEnd type="triangle"/>
            </a:ln>
            <a:effectLst/>
          </p:spPr>
        </p:cxnSp>
      </p:grpSp>
      <p:grpSp>
        <p:nvGrpSpPr>
          <p:cNvPr id="82" name="Group 81">
            <a:extLst>
              <a:ext uri="{FF2B5EF4-FFF2-40B4-BE49-F238E27FC236}">
                <a16:creationId xmlns:a16="http://schemas.microsoft.com/office/drawing/2014/main" id="{7B08F555-8F5D-450F-9668-9B65C78CE1B8}"/>
              </a:ext>
            </a:extLst>
          </p:cNvPr>
          <p:cNvGrpSpPr/>
          <p:nvPr/>
        </p:nvGrpSpPr>
        <p:grpSpPr>
          <a:xfrm>
            <a:off x="122850" y="2346203"/>
            <a:ext cx="2174107" cy="1557810"/>
            <a:chOff x="122850" y="2346203"/>
            <a:chExt cx="2174107" cy="1557810"/>
          </a:xfrm>
        </p:grpSpPr>
        <p:sp>
          <p:nvSpPr>
            <p:cNvPr id="56" name="Rectangle 55">
              <a:extLst>
                <a:ext uri="{FF2B5EF4-FFF2-40B4-BE49-F238E27FC236}">
                  <a16:creationId xmlns:a16="http://schemas.microsoft.com/office/drawing/2014/main" id="{8DF8155E-976A-42C6-839D-3793200EBA9B}"/>
                </a:ext>
              </a:extLst>
            </p:cNvPr>
            <p:cNvSpPr/>
            <p:nvPr/>
          </p:nvSpPr>
          <p:spPr>
            <a:xfrm>
              <a:off x="176078" y="2708297"/>
              <a:ext cx="338914" cy="143899"/>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58" name="TextBox 57">
              <a:extLst>
                <a:ext uri="{FF2B5EF4-FFF2-40B4-BE49-F238E27FC236}">
                  <a16:creationId xmlns:a16="http://schemas.microsoft.com/office/drawing/2014/main" id="{44AB1B93-659D-4B0C-819A-E0E9AF9E084D}"/>
                </a:ext>
              </a:extLst>
            </p:cNvPr>
            <p:cNvSpPr txBox="1"/>
            <p:nvPr/>
          </p:nvSpPr>
          <p:spPr>
            <a:xfrm>
              <a:off x="176078" y="3596236"/>
              <a:ext cx="2120879" cy="307777"/>
            </a:xfrm>
            <a:prstGeom prst="rect">
              <a:avLst/>
            </a:prstGeom>
            <a:noFill/>
            <a:ln>
              <a:noFill/>
            </a:ln>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tx1"/>
                  </a:solidFill>
                  <a:effectLst/>
                  <a:uLnTx/>
                  <a:uFillTx/>
                  <a:latin typeface="League Gothic" panose="00000500000000000000" pitchFamily="50" charset="0"/>
                  <a:ea typeface="+mn-ea"/>
                  <a:cs typeface="+mn-cs"/>
                </a:rPr>
                <a:t>Item Details Request Trace</a:t>
              </a:r>
            </a:p>
          </p:txBody>
        </p:sp>
        <p:sp>
          <p:nvSpPr>
            <p:cNvPr id="59" name="Rectangle 58">
              <a:extLst>
                <a:ext uri="{FF2B5EF4-FFF2-40B4-BE49-F238E27FC236}">
                  <a16:creationId xmlns:a16="http://schemas.microsoft.com/office/drawing/2014/main" id="{CDD752DF-DB5B-42AC-9D52-2474AF086FF4}"/>
                </a:ext>
              </a:extLst>
            </p:cNvPr>
            <p:cNvSpPr/>
            <p:nvPr/>
          </p:nvSpPr>
          <p:spPr>
            <a:xfrm>
              <a:off x="514992" y="2882751"/>
              <a:ext cx="182880" cy="143899"/>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60" name="Rectangle 59">
              <a:extLst>
                <a:ext uri="{FF2B5EF4-FFF2-40B4-BE49-F238E27FC236}">
                  <a16:creationId xmlns:a16="http://schemas.microsoft.com/office/drawing/2014/main" id="{38E4C58A-0E4B-4F41-837B-98E6C796283B}"/>
                </a:ext>
              </a:extLst>
            </p:cNvPr>
            <p:cNvSpPr/>
            <p:nvPr/>
          </p:nvSpPr>
          <p:spPr>
            <a:xfrm>
              <a:off x="697872" y="3057205"/>
              <a:ext cx="417744" cy="143899"/>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61" name="Rectangle 60">
              <a:extLst>
                <a:ext uri="{FF2B5EF4-FFF2-40B4-BE49-F238E27FC236}">
                  <a16:creationId xmlns:a16="http://schemas.microsoft.com/office/drawing/2014/main" id="{69959EE4-A63B-4050-82CC-06BE1FB80835}"/>
                </a:ext>
              </a:extLst>
            </p:cNvPr>
            <p:cNvSpPr/>
            <p:nvPr/>
          </p:nvSpPr>
          <p:spPr>
            <a:xfrm>
              <a:off x="1111997" y="3229453"/>
              <a:ext cx="560070" cy="143899"/>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62" name="Rectangle 61">
              <a:extLst>
                <a:ext uri="{FF2B5EF4-FFF2-40B4-BE49-F238E27FC236}">
                  <a16:creationId xmlns:a16="http://schemas.microsoft.com/office/drawing/2014/main" id="{01105F14-6629-4F59-BB03-7749CDE1136E}"/>
                </a:ext>
              </a:extLst>
            </p:cNvPr>
            <p:cNvSpPr/>
            <p:nvPr/>
          </p:nvSpPr>
          <p:spPr>
            <a:xfrm>
              <a:off x="1171806" y="3434043"/>
              <a:ext cx="1125151" cy="165082"/>
            </a:xfrm>
            <a:prstGeom prst="rect">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sp>
          <p:nvSpPr>
            <p:cNvPr id="63" name="Rectangle 62">
              <a:extLst>
                <a:ext uri="{FF2B5EF4-FFF2-40B4-BE49-F238E27FC236}">
                  <a16:creationId xmlns:a16="http://schemas.microsoft.com/office/drawing/2014/main" id="{53248358-2C31-448E-864E-D1E9808DAB7F}"/>
                </a:ext>
              </a:extLst>
            </p:cNvPr>
            <p:cNvSpPr/>
            <p:nvPr/>
          </p:nvSpPr>
          <p:spPr>
            <a:xfrm>
              <a:off x="176078" y="2393945"/>
              <a:ext cx="2120879" cy="170335"/>
            </a:xfrm>
            <a:prstGeom prst="rect">
              <a:avLst/>
            </a:prstGeom>
            <a:solidFill>
              <a:schemeClr val="accent4"/>
            </a:solidFill>
            <a:ln w="12700" cap="flat" cmpd="sng" algn="ctr">
              <a:noFill/>
              <a:prstDash val="solid"/>
              <a:miter lim="800000"/>
            </a:ln>
            <a:effectLst/>
          </p:spPr>
          <p:txBody>
            <a:bodyPr rtlCol="0" anchor="ct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050" b="0" i="0" u="none" strike="noStrike" kern="0" cap="none" spc="0" normalizeH="0" baseline="0" noProof="0" dirty="0">
                  <a:ln>
                    <a:noFill/>
                  </a:ln>
                  <a:solidFill>
                    <a:srgbClr val="E0DED4"/>
                  </a:solidFill>
                  <a:effectLst/>
                  <a:uLnTx/>
                  <a:uFillTx/>
                  <a:latin typeface="League Gothic" panose="00000500000000000000" pitchFamily="50" charset="0"/>
                  <a:ea typeface="+mn-ea"/>
                  <a:cs typeface="+mn-cs"/>
                </a:rPr>
                <a:t>ID : 7C9A</a:t>
              </a:r>
            </a:p>
          </p:txBody>
        </p:sp>
        <p:sp>
          <p:nvSpPr>
            <p:cNvPr id="70" name="TextBox 69">
              <a:extLst>
                <a:ext uri="{FF2B5EF4-FFF2-40B4-BE49-F238E27FC236}">
                  <a16:creationId xmlns:a16="http://schemas.microsoft.com/office/drawing/2014/main" id="{78BFB900-AC6E-458B-B8EA-63CB74281D56}"/>
                </a:ext>
              </a:extLst>
            </p:cNvPr>
            <p:cNvSpPr txBox="1"/>
            <p:nvPr/>
          </p:nvSpPr>
          <p:spPr>
            <a:xfrm>
              <a:off x="122850" y="2346203"/>
              <a:ext cx="1599879" cy="261610"/>
            </a:xfrm>
            <a:prstGeom prst="rect">
              <a:avLst/>
            </a:prstGeom>
            <a:noFill/>
          </p:spPr>
          <p:txBody>
            <a:bodyPr wrap="square" rtlCol="0">
              <a:spAutoFit/>
            </a:bodyPr>
            <a:lstStyle/>
            <a:p>
              <a:pPr fontAlgn="auto">
                <a:spcBef>
                  <a:spcPts val="0"/>
                </a:spcBef>
                <a:spcAft>
                  <a:spcPts val="0"/>
                </a:spcAft>
              </a:pPr>
              <a:r>
                <a:rPr lang="en-US" sz="1050" dirty="0">
                  <a:solidFill>
                    <a:srgbClr val="E0DED4"/>
                  </a:solidFill>
                  <a:latin typeface="League Gothic" panose="00000500000000000000" pitchFamily="50" charset="0"/>
                  <a:ea typeface="+mn-ea"/>
                  <a:cs typeface="+mn-cs"/>
                </a:rPr>
                <a:t>/catalog/item/123</a:t>
              </a:r>
              <a:endParaRPr lang="en-US" sz="1800" dirty="0">
                <a:solidFill>
                  <a:srgbClr val="E0DED4"/>
                </a:solidFill>
                <a:latin typeface="League Gothic" panose="00000500000000000000" pitchFamily="50" charset="0"/>
                <a:ea typeface="+mn-ea"/>
                <a:cs typeface="+mn-cs"/>
              </a:endParaRPr>
            </a:p>
          </p:txBody>
        </p:sp>
      </p:grpSp>
      <p:sp>
        <p:nvSpPr>
          <p:cNvPr id="86" name="TextBox 85">
            <a:extLst>
              <a:ext uri="{FF2B5EF4-FFF2-40B4-BE49-F238E27FC236}">
                <a16:creationId xmlns:a16="http://schemas.microsoft.com/office/drawing/2014/main" id="{BC3D0A9C-A1E9-4E50-B0C3-BC120CE54E19}"/>
              </a:ext>
            </a:extLst>
          </p:cNvPr>
          <p:cNvSpPr txBox="1"/>
          <p:nvPr/>
        </p:nvSpPr>
        <p:spPr>
          <a:xfrm>
            <a:off x="6184189" y="3980292"/>
            <a:ext cx="2388215" cy="1077218"/>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7C9A, 343.78, Item (123) not found in cache, INFO</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3B1Y, Disk utilization high, WARN</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2F4G, NullReferenceException: Foo, ERROR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7C9A, 845.92, Item (889) found in DB, INFO</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8V8E, review {user:554678 item:123, stars:4}, INFO</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800" b="0" i="0" u="none" strike="noStrike" kern="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rPr>
              <a:t>4Y7S, User (554678) logged out, DEBUG</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800" b="0" i="0" u="none" strike="noStrike" kern="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
        <p:nvSpPr>
          <p:cNvPr id="87" name="Flowchart: Process 86">
            <a:extLst>
              <a:ext uri="{FF2B5EF4-FFF2-40B4-BE49-F238E27FC236}">
                <a16:creationId xmlns:a16="http://schemas.microsoft.com/office/drawing/2014/main" id="{1F03020E-E272-44CB-A639-62580325E69E}"/>
              </a:ext>
            </a:extLst>
          </p:cNvPr>
          <p:cNvSpPr/>
          <p:nvPr/>
        </p:nvSpPr>
        <p:spPr>
          <a:xfrm>
            <a:off x="6249434" y="4013674"/>
            <a:ext cx="2239011" cy="157396"/>
          </a:xfrm>
          <a:prstGeom prst="flowChartProcess">
            <a:avLst/>
          </a:prstGeom>
          <a:noFill/>
          <a:ln w="12700"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4"/>
              </a:solidFill>
              <a:effectLst/>
              <a:uLnTx/>
              <a:uFillTx/>
              <a:latin typeface="Calibri" panose="020F0502020204030204"/>
              <a:ea typeface="+mn-ea"/>
              <a:cs typeface="+mn-cs"/>
            </a:endParaRPr>
          </a:p>
        </p:txBody>
      </p:sp>
      <p:sp>
        <p:nvSpPr>
          <p:cNvPr id="88" name="Flowchart: Process 87">
            <a:extLst>
              <a:ext uri="{FF2B5EF4-FFF2-40B4-BE49-F238E27FC236}">
                <a16:creationId xmlns:a16="http://schemas.microsoft.com/office/drawing/2014/main" id="{710F3BD8-659E-4D32-AEB3-1441F56F0CEA}"/>
              </a:ext>
            </a:extLst>
          </p:cNvPr>
          <p:cNvSpPr/>
          <p:nvPr/>
        </p:nvSpPr>
        <p:spPr>
          <a:xfrm>
            <a:off x="6249434" y="4380913"/>
            <a:ext cx="2239012" cy="142740"/>
          </a:xfrm>
          <a:prstGeom prst="flowChartProcess">
            <a:avLst/>
          </a:prstGeom>
          <a:noFill/>
          <a:ln w="12700"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4"/>
              </a:solidFill>
              <a:effectLst/>
              <a:uLnTx/>
              <a:uFillTx/>
              <a:latin typeface="Calibri" panose="020F0502020204030204"/>
              <a:ea typeface="+mn-ea"/>
              <a:cs typeface="+mn-cs"/>
            </a:endParaRPr>
          </a:p>
        </p:txBody>
      </p:sp>
      <p:sp>
        <p:nvSpPr>
          <p:cNvPr id="85" name="TextBox 84">
            <a:extLst>
              <a:ext uri="{FF2B5EF4-FFF2-40B4-BE49-F238E27FC236}">
                <a16:creationId xmlns:a16="http://schemas.microsoft.com/office/drawing/2014/main" id="{FC907BF5-325A-4097-80AE-8F9C8367CFF8}"/>
              </a:ext>
            </a:extLst>
          </p:cNvPr>
          <p:cNvSpPr txBox="1"/>
          <p:nvPr/>
        </p:nvSpPr>
        <p:spPr>
          <a:xfrm>
            <a:off x="6149412" y="4784253"/>
            <a:ext cx="2239012" cy="307777"/>
          </a:xfrm>
          <a:prstGeom prst="rect">
            <a:avLst/>
          </a:prstGeom>
          <a:noFill/>
          <a:ln>
            <a:no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tx1"/>
                </a:solidFill>
                <a:effectLst/>
                <a:uLnTx/>
                <a:uFillTx/>
                <a:latin typeface="League Gothic" panose="00000500000000000000" pitchFamily="50" charset="0"/>
                <a:ea typeface="+mn-ea"/>
                <a:cs typeface="+mn-cs"/>
              </a:rPr>
              <a:t>Item Details Logs</a:t>
            </a:r>
          </a:p>
        </p:txBody>
      </p:sp>
    </p:spTree>
    <p:extLst>
      <p:ext uri="{BB962C8B-B14F-4D97-AF65-F5344CB8AC3E}">
        <p14:creationId xmlns:p14="http://schemas.microsoft.com/office/powerpoint/2010/main" val="24299372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0.025 0 L -0.31371 0 " pathEditMode="relative" rAng="0" ptsTypes="AA">
                                      <p:cBhvr>
                                        <p:cTn id="6" dur="1000" fill="hold"/>
                                        <p:tgtEl>
                                          <p:spTgt spid="13"/>
                                        </p:tgtEl>
                                        <p:attrNameLst>
                                          <p:attrName>ppt_x</p:attrName>
                                          <p:attrName>ppt_y</p:attrName>
                                        </p:attrNameLst>
                                      </p:cBhvr>
                                      <p:rCtr x="-16927" y="0"/>
                                    </p:animMotion>
                                  </p:childTnLst>
                                </p:cTn>
                              </p:par>
                              <p:par>
                                <p:cTn id="7" presetID="42" presetClass="path" presetSubtype="0" accel="50000" decel="50000" fill="hold" nodeType="withEffect">
                                  <p:stCondLst>
                                    <p:cond delay="0"/>
                                  </p:stCondLst>
                                  <p:childTnLst>
                                    <p:animMotion origin="layout" path="M -4.44444E-6 9.87654E-7 L -0.15347 0.00926 " pathEditMode="relative" rAng="0" ptsTypes="AA">
                                      <p:cBhvr>
                                        <p:cTn id="8" dur="1000" fill="hold"/>
                                        <p:tgtEl>
                                          <p:spTgt spid="2"/>
                                        </p:tgtEl>
                                        <p:attrNameLst>
                                          <p:attrName>ppt_x</p:attrName>
                                          <p:attrName>ppt_y</p:attrName>
                                        </p:attrNameLst>
                                      </p:cBhvr>
                                      <p:rCtr x="-7674" y="463"/>
                                    </p:animMotion>
                                  </p:childTnLst>
                                </p:cTn>
                              </p:par>
                            </p:childTnLst>
                          </p:cTn>
                        </p:par>
                        <p:par>
                          <p:cTn id="9" fill="hold">
                            <p:stCondLst>
                              <p:cond delay="1000"/>
                            </p:stCondLst>
                            <p:childTnLst>
                              <p:par>
                                <p:cTn id="10" presetID="42" presetClass="entr" presetSubtype="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wipe(down)">
                                      <p:cBhvr>
                                        <p:cTn id="19" dur="500"/>
                                        <p:tgtEl>
                                          <p:spTgt spid="20"/>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2" fill="hold"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wipe(right)">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82"/>
                                        </p:tgtEl>
                                        <p:attrNameLst>
                                          <p:attrName>style.visibility</p:attrName>
                                        </p:attrNameLst>
                                      </p:cBhvr>
                                      <p:to>
                                        <p:strVal val="visible"/>
                                      </p:to>
                                    </p:set>
                                    <p:animEffect transition="in" filter="fade">
                                      <p:cBhvr>
                                        <p:cTn id="29" dur="500"/>
                                        <p:tgtEl>
                                          <p:spTgt spid="82"/>
                                        </p:tgtEl>
                                      </p:cBhvr>
                                    </p:animEffect>
                                    <p:anim calcmode="lin" valueType="num">
                                      <p:cBhvr>
                                        <p:cTn id="30" dur="500" fill="hold"/>
                                        <p:tgtEl>
                                          <p:spTgt spid="82"/>
                                        </p:tgtEl>
                                        <p:attrNameLst>
                                          <p:attrName>ppt_x</p:attrName>
                                        </p:attrNameLst>
                                      </p:cBhvr>
                                      <p:tavLst>
                                        <p:tav tm="0">
                                          <p:val>
                                            <p:strVal val="#ppt_x"/>
                                          </p:val>
                                        </p:tav>
                                        <p:tav tm="100000">
                                          <p:val>
                                            <p:strVal val="#ppt_x"/>
                                          </p:val>
                                        </p:tav>
                                      </p:tavLst>
                                    </p:anim>
                                    <p:anim calcmode="lin" valueType="num">
                                      <p:cBhvr>
                                        <p:cTn id="31" dur="500" fill="hold"/>
                                        <p:tgtEl>
                                          <p:spTgt spid="82"/>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nodeType="clickEffect">
                                  <p:stCondLst>
                                    <p:cond delay="0"/>
                                  </p:stCondLst>
                                  <p:childTnLst>
                                    <p:set>
                                      <p:cBhvr>
                                        <p:cTn id="35" dur="1" fill="hold">
                                          <p:stCondLst>
                                            <p:cond delay="0"/>
                                          </p:stCondLst>
                                        </p:cTn>
                                        <p:tgtEl>
                                          <p:spTgt spid="81"/>
                                        </p:tgtEl>
                                        <p:attrNameLst>
                                          <p:attrName>style.visibility</p:attrName>
                                        </p:attrNameLst>
                                      </p:cBhvr>
                                      <p:to>
                                        <p:strVal val="visible"/>
                                      </p:to>
                                    </p:set>
                                    <p:animEffect transition="in" filter="wipe(left)">
                                      <p:cBhvr>
                                        <p:cTn id="36" dur="500"/>
                                        <p:tgtEl>
                                          <p:spTgt spid="81"/>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8" fill="hold" nodeType="click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ipe(left)">
                                      <p:cBhvr>
                                        <p:cTn id="41" dur="500"/>
                                        <p:tgtEl>
                                          <p:spTgt spid="14"/>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85"/>
                                        </p:tgtEl>
                                        <p:attrNameLst>
                                          <p:attrName>style.visibility</p:attrName>
                                        </p:attrNameLst>
                                      </p:cBhvr>
                                      <p:to>
                                        <p:strVal val="visible"/>
                                      </p:to>
                                    </p:set>
                                    <p:animEffect transition="in" filter="fade">
                                      <p:cBhvr>
                                        <p:cTn id="46" dur="500"/>
                                        <p:tgtEl>
                                          <p:spTgt spid="85"/>
                                        </p:tgtEl>
                                      </p:cBhvr>
                                    </p:animEffect>
                                    <p:anim calcmode="lin" valueType="num">
                                      <p:cBhvr>
                                        <p:cTn id="47" dur="500" fill="hold"/>
                                        <p:tgtEl>
                                          <p:spTgt spid="85"/>
                                        </p:tgtEl>
                                        <p:attrNameLst>
                                          <p:attrName>ppt_x</p:attrName>
                                        </p:attrNameLst>
                                      </p:cBhvr>
                                      <p:tavLst>
                                        <p:tav tm="0">
                                          <p:val>
                                            <p:strVal val="#ppt_x"/>
                                          </p:val>
                                        </p:tav>
                                        <p:tav tm="100000">
                                          <p:val>
                                            <p:strVal val="#ppt_x"/>
                                          </p:val>
                                        </p:tav>
                                      </p:tavLst>
                                    </p:anim>
                                    <p:anim calcmode="lin" valueType="num">
                                      <p:cBhvr>
                                        <p:cTn id="48" dur="500" fill="hold"/>
                                        <p:tgtEl>
                                          <p:spTgt spid="85"/>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fade">
                                      <p:cBhvr>
                                        <p:cTn id="51" dur="500"/>
                                        <p:tgtEl>
                                          <p:spTgt spid="16"/>
                                        </p:tgtEl>
                                      </p:cBhvr>
                                    </p:animEffect>
                                    <p:anim calcmode="lin" valueType="num">
                                      <p:cBhvr>
                                        <p:cTn id="52" dur="500" fill="hold"/>
                                        <p:tgtEl>
                                          <p:spTgt spid="16"/>
                                        </p:tgtEl>
                                        <p:attrNameLst>
                                          <p:attrName>ppt_x</p:attrName>
                                        </p:attrNameLst>
                                      </p:cBhvr>
                                      <p:tavLst>
                                        <p:tav tm="0">
                                          <p:val>
                                            <p:strVal val="#ppt_x"/>
                                          </p:val>
                                        </p:tav>
                                        <p:tav tm="100000">
                                          <p:val>
                                            <p:strVal val="#ppt_x"/>
                                          </p:val>
                                        </p:tav>
                                      </p:tavLst>
                                    </p:anim>
                                    <p:anim calcmode="lin" valueType="num">
                                      <p:cBhvr>
                                        <p:cTn id="53" dur="500" fill="hold"/>
                                        <p:tgtEl>
                                          <p:spTgt spid="16"/>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86"/>
                                        </p:tgtEl>
                                        <p:attrNameLst>
                                          <p:attrName>style.visibility</p:attrName>
                                        </p:attrNameLst>
                                      </p:cBhvr>
                                      <p:to>
                                        <p:strVal val="visible"/>
                                      </p:to>
                                    </p:set>
                                    <p:animEffect transition="in" filter="fade">
                                      <p:cBhvr>
                                        <p:cTn id="56" dur="500"/>
                                        <p:tgtEl>
                                          <p:spTgt spid="86"/>
                                        </p:tgtEl>
                                      </p:cBhvr>
                                    </p:animEffect>
                                    <p:anim calcmode="lin" valueType="num">
                                      <p:cBhvr>
                                        <p:cTn id="57" dur="500" fill="hold"/>
                                        <p:tgtEl>
                                          <p:spTgt spid="86"/>
                                        </p:tgtEl>
                                        <p:attrNameLst>
                                          <p:attrName>ppt_x</p:attrName>
                                        </p:attrNameLst>
                                      </p:cBhvr>
                                      <p:tavLst>
                                        <p:tav tm="0">
                                          <p:val>
                                            <p:strVal val="#ppt_x"/>
                                          </p:val>
                                        </p:tav>
                                        <p:tav tm="100000">
                                          <p:val>
                                            <p:strVal val="#ppt_x"/>
                                          </p:val>
                                        </p:tav>
                                      </p:tavLst>
                                    </p:anim>
                                    <p:anim calcmode="lin" valueType="num">
                                      <p:cBhvr>
                                        <p:cTn id="58" dur="500" fill="hold"/>
                                        <p:tgtEl>
                                          <p:spTgt spid="86"/>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grpId="0" nodeType="clickEffect">
                                  <p:stCondLst>
                                    <p:cond delay="0"/>
                                  </p:stCondLst>
                                  <p:childTnLst>
                                    <p:set>
                                      <p:cBhvr>
                                        <p:cTn id="62" dur="1" fill="hold">
                                          <p:stCondLst>
                                            <p:cond delay="0"/>
                                          </p:stCondLst>
                                        </p:cTn>
                                        <p:tgtEl>
                                          <p:spTgt spid="87"/>
                                        </p:tgtEl>
                                        <p:attrNameLst>
                                          <p:attrName>style.visibility</p:attrName>
                                        </p:attrNameLst>
                                      </p:cBhvr>
                                      <p:to>
                                        <p:strVal val="visible"/>
                                      </p:to>
                                    </p:set>
                                    <p:animEffect transition="in" filter="wipe(left)">
                                      <p:cBhvr>
                                        <p:cTn id="63" dur="500"/>
                                        <p:tgtEl>
                                          <p:spTgt spid="87"/>
                                        </p:tgtEl>
                                      </p:cBhvr>
                                    </p:animEffect>
                                  </p:childTnLst>
                                </p:cTn>
                              </p:par>
                              <p:par>
                                <p:cTn id="64" presetID="22" presetClass="entr" presetSubtype="8" fill="hold" grpId="0" nodeType="withEffect">
                                  <p:stCondLst>
                                    <p:cond delay="0"/>
                                  </p:stCondLst>
                                  <p:childTnLst>
                                    <p:set>
                                      <p:cBhvr>
                                        <p:cTn id="65" dur="1" fill="hold">
                                          <p:stCondLst>
                                            <p:cond delay="0"/>
                                          </p:stCondLst>
                                        </p:cTn>
                                        <p:tgtEl>
                                          <p:spTgt spid="88"/>
                                        </p:tgtEl>
                                        <p:attrNameLst>
                                          <p:attrName>style.visibility</p:attrName>
                                        </p:attrNameLst>
                                      </p:cBhvr>
                                      <p:to>
                                        <p:strVal val="visible"/>
                                      </p:to>
                                    </p:set>
                                    <p:animEffect transition="in" filter="wipe(left)">
                                      <p:cBhvr>
                                        <p:cTn id="66"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0" grpId="0" animBg="1"/>
      <p:bldP spid="86" grpId="0"/>
      <p:bldP spid="87" grpId="0" animBg="1"/>
      <p:bldP spid="88" grpId="0" animBg="1"/>
      <p:bldP spid="8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EB2A5B-AD7B-4000-AF4C-98D3FE326D25}"/>
              </a:ext>
            </a:extLst>
          </p:cNvPr>
          <p:cNvSpPr txBox="1">
            <a:spLocks noChangeArrowheads="1"/>
          </p:cNvSpPr>
          <p:nvPr/>
        </p:nvSpPr>
        <p:spPr bwMode="auto">
          <a:xfrm>
            <a:off x="395288" y="1381869"/>
            <a:ext cx="5472856" cy="248602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gn="r" rtl="0" eaLnBrk="0" fontAlgn="base" hangingPunct="0">
              <a:lnSpc>
                <a:spcPts val="8550"/>
              </a:lnSpc>
              <a:spcBef>
                <a:spcPct val="0"/>
              </a:spcBef>
              <a:spcAft>
                <a:spcPct val="0"/>
              </a:spcAft>
              <a:defRPr sz="6400">
                <a:solidFill>
                  <a:schemeClr val="bg1"/>
                </a:solidFill>
                <a:latin typeface="+mj-lt"/>
                <a:ea typeface="+mj-ea"/>
                <a:cs typeface="+mj-cs"/>
                <a:sym typeface="Zerox" charset="0"/>
              </a:defRPr>
            </a:lvl1pPr>
            <a:lvl2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2pPr>
            <a:lvl3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3pPr>
            <a:lvl4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4pPr>
            <a:lvl5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5pPr>
            <a:lvl6pPr marL="1714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6pPr>
            <a:lvl7pPr marL="3429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7pPr>
            <a:lvl8pPr marL="5143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8pPr>
            <a:lvl9pPr marL="6858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8550"/>
              </a:lnSpc>
              <a:spcBef>
                <a:spcPct val="0"/>
              </a:spcBef>
              <a:spcAft>
                <a:spcPct val="0"/>
              </a:spcAft>
              <a:buClrTx/>
              <a:buSzTx/>
              <a:buFontTx/>
              <a:buNone/>
              <a:tabLst/>
              <a:defRPr/>
            </a:pPr>
            <a:r>
              <a:rPr kumimoji="0" lang="en-US" sz="6400" b="0" i="0" u="none" strike="noStrike" kern="0" cap="none" spc="0" normalizeH="0" baseline="0" noProof="0" dirty="0">
                <a:ln>
                  <a:noFill/>
                </a:ln>
                <a:solidFill>
                  <a:srgbClr val="AD360C"/>
                </a:solidFill>
                <a:effectLst/>
                <a:uLnTx/>
                <a:uFillTx/>
                <a:latin typeface="Zerox"/>
                <a:sym typeface="Zerox" charset="0"/>
              </a:rPr>
              <a:t>Demonstrations</a:t>
            </a:r>
          </a:p>
        </p:txBody>
      </p:sp>
      <p:sp>
        <p:nvSpPr>
          <p:cNvPr id="3" name="Rectangle 2">
            <a:extLst>
              <a:ext uri="{FF2B5EF4-FFF2-40B4-BE49-F238E27FC236}">
                <a16:creationId xmlns:a16="http://schemas.microsoft.com/office/drawing/2014/main" id="{34A26B3C-0024-4E46-B111-E47836ED3E93}"/>
              </a:ext>
            </a:extLst>
          </p:cNvPr>
          <p:cNvSpPr txBox="1">
            <a:spLocks noChangeArrowheads="1"/>
          </p:cNvSpPr>
          <p:nvPr/>
        </p:nvSpPr>
        <p:spPr bwMode="auto">
          <a:xfrm>
            <a:off x="395288" y="4202955"/>
            <a:ext cx="8209160" cy="168116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algn="r" defTabSz="914400" rtl="0" eaLnBrk="0" fontAlgn="base" latinLnBrk="0" hangingPunct="0">
              <a:lnSpc>
                <a:spcPct val="90000"/>
              </a:lnSpc>
              <a:spcBef>
                <a:spcPct val="0"/>
              </a:spcBef>
              <a:spcAft>
                <a:spcPct val="0"/>
              </a:spcAft>
              <a:buClrTx/>
              <a:buSzTx/>
              <a:buFontTx/>
              <a:buNone/>
              <a:tabLst/>
              <a:defRPr/>
            </a:pPr>
            <a:r>
              <a:rPr kumimoji="0" lang="en-US" sz="3600" b="0" i="0" u="none" strike="noStrike" kern="0" cap="none" spc="0" normalizeH="0" baseline="0" noProof="0" dirty="0">
                <a:ln>
                  <a:noFill/>
                </a:ln>
                <a:solidFill>
                  <a:srgbClr val="4C463D"/>
                </a:solidFill>
                <a:effectLst/>
                <a:uLnTx/>
                <a:uFillTx/>
                <a:latin typeface="League Gothic"/>
                <a:sym typeface="League Gothic" charset="0"/>
              </a:rPr>
              <a:t>Azure Monitoring</a:t>
            </a:r>
          </a:p>
        </p:txBody>
      </p:sp>
      <p:pic>
        <p:nvPicPr>
          <p:cNvPr id="4" name="Picture 3">
            <a:extLst>
              <a:ext uri="{FF2B5EF4-FFF2-40B4-BE49-F238E27FC236}">
                <a16:creationId xmlns:a16="http://schemas.microsoft.com/office/drawing/2014/main" id="{47EF6CD0-03A3-4F29-BF13-10F75F0E632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8424" y="3955142"/>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5" name="Picture 4">
            <a:extLst>
              <a:ext uri="{FF2B5EF4-FFF2-40B4-BE49-F238E27FC236}">
                <a16:creationId xmlns:a16="http://schemas.microsoft.com/office/drawing/2014/main" id="{79B4BFB6-7644-4A84-96E6-48C3BA78478E}"/>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2887" y="3949428"/>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6" name="Picture 3">
            <a:extLst>
              <a:ext uri="{FF2B5EF4-FFF2-40B4-BE49-F238E27FC236}">
                <a16:creationId xmlns:a16="http://schemas.microsoft.com/office/drawing/2014/main" id="{AF9B695E-8563-44D6-AFE4-2EA1E223F877}"/>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039651" y="7964215"/>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835584090"/>
      </p:ext>
    </p:extLst>
  </p:cSld>
  <p:clrMapOvr>
    <a:masterClrMapping/>
  </p:clrMapOvr>
  <mc:AlternateContent xmlns:mc="http://schemas.openxmlformats.org/markup-compatibility/2006" xmlns:p14="http://schemas.microsoft.com/office/powerpoint/2010/main">
    <mc:Choice Requires="p14">
      <p:transition spd="slow" p14:dur="1300">
        <p14:pan dir="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
            <a:extLst>
              <a:ext uri="{FF2B5EF4-FFF2-40B4-BE49-F238E27FC236}">
                <a16:creationId xmlns:a16="http://schemas.microsoft.com/office/drawing/2014/main" id="{91BA4832-85D4-494E-83CA-4EF13B9BBE37}"/>
              </a:ext>
            </a:extLst>
          </p:cNvPr>
          <p:cNvSpPr txBox="1">
            <a:spLocks noChangeArrowheads="1"/>
          </p:cNvSpPr>
          <p:nvPr/>
        </p:nvSpPr>
        <p:spPr bwMode="auto">
          <a:xfrm>
            <a:off x="4283968" y="267494"/>
            <a:ext cx="3312368" cy="3547268"/>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gn="r" rtl="0" eaLnBrk="0" fontAlgn="base" hangingPunct="0">
              <a:lnSpc>
                <a:spcPts val="8550"/>
              </a:lnSpc>
              <a:spcBef>
                <a:spcPct val="0"/>
              </a:spcBef>
              <a:spcAft>
                <a:spcPct val="0"/>
              </a:spcAft>
              <a:defRPr sz="6400">
                <a:solidFill>
                  <a:schemeClr val="bg1"/>
                </a:solidFill>
                <a:latin typeface="+mj-lt"/>
                <a:ea typeface="+mj-ea"/>
                <a:cs typeface="+mj-cs"/>
                <a:sym typeface="Zerox" charset="0"/>
              </a:defRPr>
            </a:lvl1pPr>
            <a:lvl2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2pPr>
            <a:lvl3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3pPr>
            <a:lvl4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4pPr>
            <a:lvl5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5pPr>
            <a:lvl6pPr marL="1714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6pPr>
            <a:lvl7pPr marL="3429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7pPr>
            <a:lvl8pPr marL="5143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8pPr>
            <a:lvl9pPr marL="6858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9pPr>
          </a:lstStyle>
          <a:p>
            <a:pPr marL="0" marR="0" lvl="0" indent="0" algn="l" defTabSz="914400" rtl="0" eaLnBrk="1" fontAlgn="base" latinLnBrk="0" hangingPunct="1">
              <a:lnSpc>
                <a:spcPts val="7000"/>
              </a:lnSpc>
              <a:spcBef>
                <a:spcPct val="0"/>
              </a:spcBef>
              <a:spcAft>
                <a:spcPts val="0"/>
              </a:spcAft>
              <a:buClrTx/>
              <a:buSzTx/>
              <a:buFontTx/>
              <a:buNone/>
              <a:tabLst/>
              <a:defRPr/>
            </a:pPr>
            <a:r>
              <a:rPr kumimoji="0" lang="en-US" sz="4800" b="0" i="0" strike="noStrike" kern="0" cap="none" spc="0" normalizeH="0" baseline="0" noProof="0" dirty="0">
                <a:ln>
                  <a:noFill/>
                </a:ln>
                <a:solidFill>
                  <a:srgbClr val="AD360C"/>
                </a:solidFill>
                <a:effectLst/>
                <a:uLnTx/>
                <a:uFillTx/>
                <a:latin typeface="Zerox"/>
                <a:sym typeface="Zerox" charset="0"/>
              </a:rPr>
              <a:t>R</a:t>
            </a:r>
            <a:br>
              <a:rPr kumimoji="0" lang="en-US" sz="4800" b="0" i="0" u="none" strike="noStrike" kern="0" cap="none" spc="0" normalizeH="0" baseline="0" noProof="0" dirty="0">
                <a:ln>
                  <a:noFill/>
                </a:ln>
                <a:solidFill>
                  <a:srgbClr val="AD360C"/>
                </a:solidFill>
                <a:effectLst/>
                <a:uLnTx/>
                <a:uFillTx/>
                <a:latin typeface="Zerox"/>
                <a:sym typeface="Zerox" charset="0"/>
              </a:rPr>
            </a:br>
            <a:r>
              <a:rPr kumimoji="0" lang="en-US" sz="4800" b="0" i="0" u="none" strike="noStrike" kern="0" cap="none" spc="0" normalizeH="0" baseline="0" noProof="0" dirty="0">
                <a:ln>
                  <a:noFill/>
                </a:ln>
                <a:solidFill>
                  <a:srgbClr val="AD360C"/>
                </a:solidFill>
                <a:effectLst/>
                <a:uLnTx/>
                <a:uFillTx/>
                <a:latin typeface="Zerox"/>
                <a:sym typeface="Zerox" charset="0"/>
              </a:rPr>
              <a:t>e</a:t>
            </a:r>
            <a:br>
              <a:rPr kumimoji="0" lang="en-US" sz="4800" b="0" i="0" u="none" strike="noStrike" kern="0" cap="none" spc="0" normalizeH="0" baseline="0" noProof="0" dirty="0">
                <a:ln>
                  <a:noFill/>
                </a:ln>
                <a:solidFill>
                  <a:srgbClr val="AD360C"/>
                </a:solidFill>
                <a:effectLst/>
                <a:uLnTx/>
                <a:uFillTx/>
                <a:latin typeface="Zerox"/>
                <a:sym typeface="Zerox" charset="0"/>
              </a:rPr>
            </a:br>
            <a:r>
              <a:rPr kumimoji="0" lang="en-US" sz="4800" i="0" u="none" strike="noStrike" kern="0" cap="none" spc="0" normalizeH="0" baseline="0" noProof="0" dirty="0">
                <a:ln>
                  <a:noFill/>
                </a:ln>
                <a:solidFill>
                  <a:srgbClr val="AD360C"/>
                </a:solidFill>
                <a:effectLst/>
                <a:uLnTx/>
                <a:uFillTx/>
                <a:latin typeface="Zerox"/>
                <a:sym typeface="Zerox" charset="0"/>
              </a:rPr>
              <a:t>d</a:t>
            </a:r>
            <a:endParaRPr kumimoji="0" lang="en-US" sz="4800" i="0" u="none" strike="noStrike" kern="0" cap="none" spc="0" normalizeH="0" baseline="0" noProof="0" dirty="0">
              <a:ln>
                <a:noFill/>
              </a:ln>
              <a:solidFill>
                <a:srgbClr val="4C463D"/>
              </a:solidFill>
              <a:effectLst/>
              <a:uLnTx/>
              <a:uFillTx/>
              <a:latin typeface="Zerox"/>
              <a:sym typeface="Zerox" charset="0"/>
            </a:endParaRPr>
          </a:p>
        </p:txBody>
      </p:sp>
      <p:sp>
        <p:nvSpPr>
          <p:cNvPr id="2" name="Rectangle 1">
            <a:extLst>
              <a:ext uri="{FF2B5EF4-FFF2-40B4-BE49-F238E27FC236}">
                <a16:creationId xmlns:a16="http://schemas.microsoft.com/office/drawing/2014/main" id="{207F0500-8801-4105-BE1B-B84DFDFAA5A5}"/>
              </a:ext>
            </a:extLst>
          </p:cNvPr>
          <p:cNvSpPr txBox="1">
            <a:spLocks noChangeArrowheads="1"/>
          </p:cNvSpPr>
          <p:nvPr/>
        </p:nvSpPr>
        <p:spPr bwMode="auto">
          <a:xfrm>
            <a:off x="4285159" y="1080975"/>
            <a:ext cx="3312368" cy="95498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gn="r" rtl="0" eaLnBrk="0" fontAlgn="base" hangingPunct="0">
              <a:lnSpc>
                <a:spcPts val="8550"/>
              </a:lnSpc>
              <a:spcBef>
                <a:spcPct val="0"/>
              </a:spcBef>
              <a:spcAft>
                <a:spcPct val="0"/>
              </a:spcAft>
              <a:defRPr sz="6400">
                <a:solidFill>
                  <a:schemeClr val="bg1"/>
                </a:solidFill>
                <a:latin typeface="+mj-lt"/>
                <a:ea typeface="+mj-ea"/>
                <a:cs typeface="+mj-cs"/>
                <a:sym typeface="Zerox" charset="0"/>
              </a:defRPr>
            </a:lvl1pPr>
            <a:lvl2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2pPr>
            <a:lvl3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3pPr>
            <a:lvl4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4pPr>
            <a:lvl5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5pPr>
            <a:lvl6pPr marL="1714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6pPr>
            <a:lvl7pPr marL="3429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7pPr>
            <a:lvl8pPr marL="5143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8pPr>
            <a:lvl9pPr marL="6858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9pPr>
          </a:lstStyle>
          <a:p>
            <a:pPr marL="0" marR="0" lvl="0" indent="0" algn="l" defTabSz="914400" rtl="0" eaLnBrk="1" fontAlgn="base" latinLnBrk="0" hangingPunct="1">
              <a:lnSpc>
                <a:spcPts val="7000"/>
              </a:lnSpc>
              <a:spcBef>
                <a:spcPct val="0"/>
              </a:spcBef>
              <a:spcAft>
                <a:spcPts val="0"/>
              </a:spcAft>
              <a:buClrTx/>
              <a:buSzTx/>
              <a:buFontTx/>
              <a:buNone/>
              <a:tabLst/>
              <a:defRPr/>
            </a:pPr>
            <a:r>
              <a:rPr lang="en-US" sz="4800" kern="0" dirty="0">
                <a:solidFill>
                  <a:srgbClr val="AD360C"/>
                </a:solidFill>
                <a:latin typeface="Zerox"/>
              </a:rPr>
              <a:t>R</a:t>
            </a:r>
            <a:r>
              <a:rPr kumimoji="0" lang="en-US" sz="4800" b="0" i="0" u="none" strike="noStrike" kern="0" cap="none" spc="0" normalizeH="0" baseline="0" noProof="0" dirty="0">
                <a:ln>
                  <a:noFill/>
                </a:ln>
                <a:solidFill>
                  <a:srgbClr val="4C463D"/>
                </a:solidFill>
                <a:effectLst/>
                <a:uLnTx/>
                <a:uFillTx/>
                <a:latin typeface="Zerox"/>
                <a:sym typeface="Zerox" charset="0"/>
              </a:rPr>
              <a:t>ate</a:t>
            </a:r>
            <a:endParaRPr kumimoji="0" lang="en-US" sz="4800" i="0" u="none" strike="noStrike" kern="0" cap="none" spc="0" normalizeH="0" baseline="0" noProof="0" dirty="0">
              <a:ln>
                <a:noFill/>
              </a:ln>
              <a:solidFill>
                <a:srgbClr val="4C463D"/>
              </a:solidFill>
              <a:effectLst/>
              <a:uLnTx/>
              <a:uFillTx/>
              <a:latin typeface="Zerox"/>
              <a:sym typeface="Zerox" charset="0"/>
            </a:endParaRPr>
          </a:p>
        </p:txBody>
      </p:sp>
      <p:pic>
        <p:nvPicPr>
          <p:cNvPr id="4" name="Picture 3">
            <a:extLst>
              <a:ext uri="{FF2B5EF4-FFF2-40B4-BE49-F238E27FC236}">
                <a16:creationId xmlns:a16="http://schemas.microsoft.com/office/drawing/2014/main" id="{A83025E2-F788-43CE-B160-AAA9F199E92C}"/>
              </a:ext>
            </a:extLst>
          </p:cNvPr>
          <p:cNvPicPr>
            <a:picLocks noChangeArrowheads="1"/>
          </p:cNvPicPr>
          <p:nvPr/>
        </p:nvPicPr>
        <p:blipFill rotWithShape="1">
          <a:blip r:embed="rId3">
            <a:extLst>
              <a:ext uri="{28A0092B-C50C-407E-A947-70E740481C1C}">
                <a14:useLocalDpi xmlns:a14="http://schemas.microsoft.com/office/drawing/2010/main" val="0"/>
              </a:ext>
            </a:extLst>
          </a:blip>
          <a:srcRect l="7961" t="-904909" r="24799" b="-507028"/>
          <a:stretch/>
        </p:blipFill>
        <p:spPr bwMode="auto">
          <a:xfrm rot="5400000">
            <a:off x="478833" y="1959684"/>
            <a:ext cx="5472609" cy="136815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13" name="Rectangle 1">
            <a:extLst>
              <a:ext uri="{FF2B5EF4-FFF2-40B4-BE49-F238E27FC236}">
                <a16:creationId xmlns:a16="http://schemas.microsoft.com/office/drawing/2014/main" id="{9604F965-3C40-4DF3-B2C6-289536AE894A}"/>
              </a:ext>
            </a:extLst>
          </p:cNvPr>
          <p:cNvSpPr txBox="1">
            <a:spLocks noChangeArrowheads="1"/>
          </p:cNvSpPr>
          <p:nvPr/>
        </p:nvSpPr>
        <p:spPr bwMode="auto">
          <a:xfrm>
            <a:off x="4283968" y="1970307"/>
            <a:ext cx="3312368" cy="95498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gn="r" rtl="0" eaLnBrk="0" fontAlgn="base" hangingPunct="0">
              <a:lnSpc>
                <a:spcPts val="8550"/>
              </a:lnSpc>
              <a:spcBef>
                <a:spcPct val="0"/>
              </a:spcBef>
              <a:spcAft>
                <a:spcPct val="0"/>
              </a:spcAft>
              <a:defRPr sz="6400">
                <a:solidFill>
                  <a:schemeClr val="bg1"/>
                </a:solidFill>
                <a:latin typeface="+mj-lt"/>
                <a:ea typeface="+mj-ea"/>
                <a:cs typeface="+mj-cs"/>
                <a:sym typeface="Zerox" charset="0"/>
              </a:defRPr>
            </a:lvl1pPr>
            <a:lvl2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2pPr>
            <a:lvl3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3pPr>
            <a:lvl4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4pPr>
            <a:lvl5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5pPr>
            <a:lvl6pPr marL="1714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6pPr>
            <a:lvl7pPr marL="3429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7pPr>
            <a:lvl8pPr marL="5143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8pPr>
            <a:lvl9pPr marL="6858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9pPr>
          </a:lstStyle>
          <a:p>
            <a:pPr marL="0" marR="0" lvl="0" indent="0" algn="l" defTabSz="914400" rtl="0" eaLnBrk="1" fontAlgn="base" latinLnBrk="0" hangingPunct="1">
              <a:lnSpc>
                <a:spcPts val="7000"/>
              </a:lnSpc>
              <a:spcBef>
                <a:spcPct val="0"/>
              </a:spcBef>
              <a:spcAft>
                <a:spcPts val="0"/>
              </a:spcAft>
              <a:buClrTx/>
              <a:buSzTx/>
              <a:buFontTx/>
              <a:buNone/>
              <a:tabLst/>
              <a:defRPr/>
            </a:pPr>
            <a:r>
              <a:rPr lang="en-US" sz="4800" kern="0" dirty="0">
                <a:solidFill>
                  <a:srgbClr val="AD360C"/>
                </a:solidFill>
                <a:latin typeface="Zerox"/>
              </a:rPr>
              <a:t>E</a:t>
            </a:r>
            <a:r>
              <a:rPr kumimoji="0" lang="en-US" sz="4800" b="0" i="0" u="none" strike="noStrike" kern="0" cap="none" spc="0" normalizeH="0" baseline="0" noProof="0" dirty="0" err="1">
                <a:ln>
                  <a:noFill/>
                </a:ln>
                <a:solidFill>
                  <a:srgbClr val="4C463D"/>
                </a:solidFill>
                <a:effectLst/>
                <a:uLnTx/>
                <a:uFillTx/>
                <a:latin typeface="Zerox"/>
                <a:sym typeface="Zerox" charset="0"/>
              </a:rPr>
              <a:t>rrors</a:t>
            </a:r>
            <a:endParaRPr kumimoji="0" lang="en-US" sz="4800" i="0" u="none" strike="noStrike" kern="0" cap="none" spc="0" normalizeH="0" baseline="0" noProof="0" dirty="0">
              <a:ln>
                <a:noFill/>
              </a:ln>
              <a:solidFill>
                <a:srgbClr val="4C463D"/>
              </a:solidFill>
              <a:effectLst/>
              <a:uLnTx/>
              <a:uFillTx/>
              <a:latin typeface="Zerox"/>
              <a:sym typeface="Zerox" charset="0"/>
            </a:endParaRPr>
          </a:p>
        </p:txBody>
      </p:sp>
      <p:sp>
        <p:nvSpPr>
          <p:cNvPr id="14" name="Rectangle 1">
            <a:extLst>
              <a:ext uri="{FF2B5EF4-FFF2-40B4-BE49-F238E27FC236}">
                <a16:creationId xmlns:a16="http://schemas.microsoft.com/office/drawing/2014/main" id="{A41B3ABD-4C07-4992-A281-EA986DBC5D8C}"/>
              </a:ext>
            </a:extLst>
          </p:cNvPr>
          <p:cNvSpPr txBox="1">
            <a:spLocks noChangeArrowheads="1"/>
          </p:cNvSpPr>
          <p:nvPr/>
        </p:nvSpPr>
        <p:spPr bwMode="auto">
          <a:xfrm>
            <a:off x="4283968" y="2859129"/>
            <a:ext cx="3312368" cy="95498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gn="r" rtl="0" eaLnBrk="0" fontAlgn="base" hangingPunct="0">
              <a:lnSpc>
                <a:spcPts val="8550"/>
              </a:lnSpc>
              <a:spcBef>
                <a:spcPct val="0"/>
              </a:spcBef>
              <a:spcAft>
                <a:spcPct val="0"/>
              </a:spcAft>
              <a:defRPr sz="6400">
                <a:solidFill>
                  <a:schemeClr val="bg1"/>
                </a:solidFill>
                <a:latin typeface="+mj-lt"/>
                <a:ea typeface="+mj-ea"/>
                <a:cs typeface="+mj-cs"/>
                <a:sym typeface="Zerox" charset="0"/>
              </a:defRPr>
            </a:lvl1pPr>
            <a:lvl2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2pPr>
            <a:lvl3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3pPr>
            <a:lvl4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4pPr>
            <a:lvl5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5pPr>
            <a:lvl6pPr marL="1714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6pPr>
            <a:lvl7pPr marL="3429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7pPr>
            <a:lvl8pPr marL="5143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8pPr>
            <a:lvl9pPr marL="6858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9pPr>
          </a:lstStyle>
          <a:p>
            <a:pPr marL="0" marR="0" lvl="0" indent="0" algn="l" defTabSz="914400" rtl="0" eaLnBrk="1" fontAlgn="base" latinLnBrk="0" hangingPunct="1">
              <a:lnSpc>
                <a:spcPts val="7000"/>
              </a:lnSpc>
              <a:spcBef>
                <a:spcPct val="0"/>
              </a:spcBef>
              <a:spcAft>
                <a:spcPts val="0"/>
              </a:spcAft>
              <a:buClrTx/>
              <a:buSzTx/>
              <a:buFontTx/>
              <a:buNone/>
              <a:tabLst/>
              <a:defRPr/>
            </a:pPr>
            <a:r>
              <a:rPr lang="en-US" sz="4800" kern="0" dirty="0">
                <a:solidFill>
                  <a:srgbClr val="AD360C"/>
                </a:solidFill>
                <a:latin typeface="Zerox"/>
              </a:rPr>
              <a:t>D</a:t>
            </a:r>
            <a:r>
              <a:rPr lang="en-US" sz="4800" kern="0" dirty="0">
                <a:solidFill>
                  <a:srgbClr val="4C463D"/>
                </a:solidFill>
                <a:latin typeface="Zerox"/>
              </a:rPr>
              <a:t>u</a:t>
            </a:r>
            <a:r>
              <a:rPr kumimoji="0" lang="en-US" sz="4800" b="0" i="0" u="none" strike="noStrike" kern="0" cap="none" spc="0" normalizeH="0" baseline="0" noProof="0" dirty="0">
                <a:ln>
                  <a:noFill/>
                </a:ln>
                <a:solidFill>
                  <a:srgbClr val="4C463D"/>
                </a:solidFill>
                <a:effectLst/>
                <a:uLnTx/>
                <a:uFillTx/>
                <a:latin typeface="Zerox"/>
                <a:sym typeface="Zerox" charset="0"/>
              </a:rPr>
              <a:t>ration</a:t>
            </a:r>
            <a:endParaRPr kumimoji="0" lang="en-US" sz="4800" i="0" u="none" strike="noStrike" kern="0" cap="none" spc="0" normalizeH="0" baseline="0" noProof="0" dirty="0">
              <a:ln>
                <a:noFill/>
              </a:ln>
              <a:solidFill>
                <a:srgbClr val="4C463D"/>
              </a:solidFill>
              <a:effectLst/>
              <a:uLnTx/>
              <a:uFillTx/>
              <a:latin typeface="Zerox"/>
              <a:sym typeface="Zerox" charset="0"/>
            </a:endParaRPr>
          </a:p>
        </p:txBody>
      </p:sp>
      <p:sp>
        <p:nvSpPr>
          <p:cNvPr id="18" name="Title 1">
            <a:extLst>
              <a:ext uri="{FF2B5EF4-FFF2-40B4-BE49-F238E27FC236}">
                <a16:creationId xmlns:a16="http://schemas.microsoft.com/office/drawing/2014/main" id="{39DAB363-62C2-41A0-9AA9-609B2AC20BC5}"/>
              </a:ext>
            </a:extLst>
          </p:cNvPr>
          <p:cNvSpPr txBox="1">
            <a:spLocks/>
          </p:cNvSpPr>
          <p:nvPr/>
        </p:nvSpPr>
        <p:spPr bwMode="auto">
          <a:xfrm>
            <a:off x="-252536" y="1028700"/>
            <a:ext cx="2924175" cy="3086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5363"/>
              </a:lnSpc>
              <a:spcBef>
                <a:spcPct val="0"/>
              </a:spcBef>
              <a:spcAft>
                <a:spcPct val="0"/>
              </a:spcAft>
              <a:buClrTx/>
              <a:buSzTx/>
              <a:buFontTx/>
              <a:buNone/>
              <a:tabLst/>
              <a:defRPr/>
            </a:pPr>
            <a:r>
              <a:rPr lang="en-US" kern="0" dirty="0">
                <a:solidFill>
                  <a:srgbClr val="4C463D"/>
                </a:solidFill>
                <a:latin typeface="Zerox"/>
              </a:rPr>
              <a:t>Getting</a:t>
            </a:r>
            <a:br>
              <a:rPr lang="en-US" kern="0" dirty="0">
                <a:solidFill>
                  <a:srgbClr val="4C463D"/>
                </a:solidFill>
                <a:latin typeface="Zerox"/>
              </a:rPr>
            </a:br>
            <a:r>
              <a:rPr lang="en-US" kern="0" dirty="0">
                <a:solidFill>
                  <a:srgbClr val="4C463D"/>
                </a:solidFill>
                <a:latin typeface="Zerox"/>
              </a:rPr>
              <a:t>Started</a:t>
            </a:r>
            <a:endParaRPr kumimoji="0" lang="en-US" sz="3800" b="0" i="0" u="none" strike="noStrike" kern="0" cap="none" spc="0" normalizeH="0" baseline="0" noProof="0" dirty="0">
              <a:ln>
                <a:noFill/>
              </a:ln>
              <a:solidFill>
                <a:srgbClr val="4C463D"/>
              </a:solidFill>
              <a:effectLst/>
              <a:uLnTx/>
              <a:uFillTx/>
              <a:latin typeface="Zerox"/>
              <a:sym typeface="Zerox" charset="0"/>
            </a:endParaRPr>
          </a:p>
        </p:txBody>
      </p:sp>
    </p:spTree>
    <p:extLst>
      <p:ext uri="{BB962C8B-B14F-4D97-AF65-F5344CB8AC3E}">
        <p14:creationId xmlns:p14="http://schemas.microsoft.com/office/powerpoint/2010/main" val="163261239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up)">
                                      <p:cBhvr>
                                        <p:cTn id="7" dur="500"/>
                                        <p:tgtEl>
                                          <p:spTgt spid="1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wipe(left)">
                                      <p:cBhvr>
                                        <p:cTn id="12" dur="500"/>
                                        <p:tgtEl>
                                          <p:spTgt spid="2">
                                            <p:txEl>
                                              <p:pRg st="0" end="0"/>
                                            </p:txEl>
                                          </p:spTgt>
                                        </p:tgtEl>
                                      </p:cBhvr>
                                    </p:animEffect>
                                  </p:childTnLst>
                                </p:cTn>
                              </p:par>
                            </p:childTnLst>
                          </p:cTn>
                        </p:par>
                        <p:par>
                          <p:cTn id="13" fill="hold">
                            <p:stCondLst>
                              <p:cond delay="500"/>
                            </p:stCondLst>
                            <p:childTnLst>
                              <p:par>
                                <p:cTn id="14" presetID="22" presetClass="entr" presetSubtype="8" fill="hold" grpId="0" nodeType="afterEffect">
                                  <p:stCondLst>
                                    <p:cond delay="0"/>
                                  </p:stCondLst>
                                  <p:childTnLst>
                                    <p:set>
                                      <p:cBhvr>
                                        <p:cTn id="15" dur="1" fill="hold">
                                          <p:stCondLst>
                                            <p:cond delay="0"/>
                                          </p:stCondLst>
                                        </p:cTn>
                                        <p:tgtEl>
                                          <p:spTgt spid="13">
                                            <p:txEl>
                                              <p:pRg st="0" end="0"/>
                                            </p:txEl>
                                          </p:spTgt>
                                        </p:tgtEl>
                                        <p:attrNameLst>
                                          <p:attrName>style.visibility</p:attrName>
                                        </p:attrNameLst>
                                      </p:cBhvr>
                                      <p:to>
                                        <p:strVal val="visible"/>
                                      </p:to>
                                    </p:set>
                                    <p:animEffect transition="in" filter="wipe(left)">
                                      <p:cBhvr>
                                        <p:cTn id="16" dur="500"/>
                                        <p:tgtEl>
                                          <p:spTgt spid="13">
                                            <p:txEl>
                                              <p:pRg st="0" end="0"/>
                                            </p:txEl>
                                          </p:spTgt>
                                        </p:tgtEl>
                                      </p:cBhvr>
                                    </p:animEffect>
                                  </p:childTnLst>
                                </p:cTn>
                              </p:par>
                            </p:childTnLst>
                          </p:cTn>
                        </p:par>
                        <p:par>
                          <p:cTn id="17" fill="hold">
                            <p:stCondLst>
                              <p:cond delay="1000"/>
                            </p:stCondLst>
                            <p:childTnLst>
                              <p:par>
                                <p:cTn id="18" presetID="22" presetClass="entr" presetSubtype="8" fill="hold" grpId="0" nodeType="afterEffect">
                                  <p:stCondLst>
                                    <p:cond delay="0"/>
                                  </p:stCondLst>
                                  <p:childTnLst>
                                    <p:set>
                                      <p:cBhvr>
                                        <p:cTn id="19" dur="1" fill="hold">
                                          <p:stCondLst>
                                            <p:cond delay="0"/>
                                          </p:stCondLst>
                                        </p:cTn>
                                        <p:tgtEl>
                                          <p:spTgt spid="14">
                                            <p:txEl>
                                              <p:pRg st="0" end="0"/>
                                            </p:txEl>
                                          </p:spTgt>
                                        </p:tgtEl>
                                        <p:attrNameLst>
                                          <p:attrName>style.visibility</p:attrName>
                                        </p:attrNameLst>
                                      </p:cBhvr>
                                      <p:to>
                                        <p:strVal val="visible"/>
                                      </p:to>
                                    </p:set>
                                    <p:animEffect transition="in" filter="wipe(left)">
                                      <p:cBhvr>
                                        <p:cTn id="20" dur="500"/>
                                        <p:tgtEl>
                                          <p:spTgt spid="1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P spid="2" grpId="0" build="p"/>
      <p:bldP spid="13" grpId="0" build="p"/>
      <p:bldP spid="1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DA629-5BA6-425C-83F8-6DC0D35D5DB5}"/>
              </a:ext>
            </a:extLst>
          </p:cNvPr>
          <p:cNvSpPr txBox="1">
            <a:spLocks/>
          </p:cNvSpPr>
          <p:nvPr/>
        </p:nvSpPr>
        <p:spPr bwMode="auto">
          <a:xfrm>
            <a:off x="-252536" y="1028700"/>
            <a:ext cx="2924175" cy="3086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5363"/>
              </a:lnSpc>
              <a:spcBef>
                <a:spcPct val="0"/>
              </a:spcBef>
              <a:spcAft>
                <a:spcPct val="0"/>
              </a:spcAft>
              <a:buClrTx/>
              <a:buSzTx/>
              <a:buFontTx/>
              <a:buNone/>
              <a:tabLst/>
              <a:defRPr/>
            </a:pPr>
            <a:r>
              <a:rPr lang="en-US" kern="0" dirty="0">
                <a:solidFill>
                  <a:srgbClr val="4C463D"/>
                </a:solidFill>
                <a:latin typeface="Zerox"/>
              </a:rPr>
              <a:t>Installation</a:t>
            </a:r>
            <a:endParaRPr kumimoji="0" lang="en-US" sz="3800" b="0" i="0" u="none" strike="noStrike" kern="0" cap="none" spc="0" normalizeH="0" baseline="0" noProof="0" dirty="0">
              <a:ln>
                <a:noFill/>
              </a:ln>
              <a:solidFill>
                <a:srgbClr val="4C463D"/>
              </a:solidFill>
              <a:effectLst/>
              <a:uLnTx/>
              <a:uFillTx/>
              <a:latin typeface="Zerox"/>
              <a:sym typeface="Zerox" charset="0"/>
            </a:endParaRPr>
          </a:p>
        </p:txBody>
      </p:sp>
      <p:pic>
        <p:nvPicPr>
          <p:cNvPr id="6" name="Picture 3">
            <a:extLst>
              <a:ext uri="{FF2B5EF4-FFF2-40B4-BE49-F238E27FC236}">
                <a16:creationId xmlns:a16="http://schemas.microsoft.com/office/drawing/2014/main" id="{421AE143-821A-4404-B4C4-E270FD68B1C0}"/>
              </a:ext>
            </a:extLst>
          </p:cNvPr>
          <p:cNvPicPr>
            <a:picLocks noChangeArrowheads="1"/>
          </p:cNvPicPr>
          <p:nvPr/>
        </p:nvPicPr>
        <p:blipFill rotWithShape="1">
          <a:blip r:embed="rId3">
            <a:extLst>
              <a:ext uri="{28A0092B-C50C-407E-A947-70E740481C1C}">
                <a14:useLocalDpi xmlns:a14="http://schemas.microsoft.com/office/drawing/2010/main" val="0"/>
              </a:ext>
            </a:extLst>
          </a:blip>
          <a:srcRect l="48394" t="-1" r="1" b="-380307"/>
          <a:stretch/>
        </p:blipFill>
        <p:spPr bwMode="auto">
          <a:xfrm rot="5400000">
            <a:off x="757059" y="1766475"/>
            <a:ext cx="4200276" cy="4346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4" name="TextBox 3">
            <a:extLst>
              <a:ext uri="{FF2B5EF4-FFF2-40B4-BE49-F238E27FC236}">
                <a16:creationId xmlns:a16="http://schemas.microsoft.com/office/drawing/2014/main" id="{B7CD2A6F-64E8-4B73-9D4B-5F8F1ACA2A0D}"/>
              </a:ext>
            </a:extLst>
          </p:cNvPr>
          <p:cNvSpPr txBox="1"/>
          <p:nvPr/>
        </p:nvSpPr>
        <p:spPr>
          <a:xfrm>
            <a:off x="3347864" y="1514712"/>
            <a:ext cx="5544616" cy="292388"/>
          </a:xfrm>
          <a:prstGeom prst="rect">
            <a:avLst/>
          </a:prstGeom>
          <a:solidFill>
            <a:schemeClr val="tx1">
              <a:alpha val="75000"/>
            </a:schemeClr>
          </a:solidFill>
        </p:spPr>
        <p:txBody>
          <a:bodyPr wrap="square" rtlCol="0" anchor="ctr" anchorCtr="0">
            <a:spAutoFit/>
          </a:bodyPr>
          <a:lstStyle/>
          <a:p>
            <a:r>
              <a:rPr lang="en-US" sz="1300" kern="0" dirty="0">
                <a:solidFill>
                  <a:srgbClr val="E0DED4"/>
                </a:solidFill>
                <a:latin typeface="pixelmix" panose="00000400000000000000" pitchFamily="2" charset="-79"/>
                <a:cs typeface="pixelmix" panose="00000400000000000000" pitchFamily="2" charset="-79"/>
              </a:rPr>
              <a:t>&gt; install-package </a:t>
            </a:r>
            <a:r>
              <a:rPr lang="en-US" sz="1300" kern="0" dirty="0" err="1">
                <a:solidFill>
                  <a:srgbClr val="E0DED4"/>
                </a:solidFill>
                <a:latin typeface="pixelmix" panose="00000400000000000000" pitchFamily="2" charset="-79"/>
                <a:cs typeface="pixelmix" panose="00000400000000000000" pitchFamily="2" charset="-79"/>
              </a:rPr>
              <a:t>microsoft.applicationinsights</a:t>
            </a:r>
            <a:endParaRPr lang="en-US" sz="1300" kern="0" dirty="0">
              <a:solidFill>
                <a:srgbClr val="E0DED4"/>
              </a:solidFill>
              <a:latin typeface="pixelmix" panose="00000400000000000000" pitchFamily="2" charset="-79"/>
              <a:cs typeface="pixelmix" panose="00000400000000000000" pitchFamily="2" charset="-79"/>
            </a:endParaRPr>
          </a:p>
        </p:txBody>
      </p:sp>
      <p:sp>
        <p:nvSpPr>
          <p:cNvPr id="7" name="TextBox 6">
            <a:extLst>
              <a:ext uri="{FF2B5EF4-FFF2-40B4-BE49-F238E27FC236}">
                <a16:creationId xmlns:a16="http://schemas.microsoft.com/office/drawing/2014/main" id="{0B6C82E0-2171-471B-ACA4-A8C858BBE39C}"/>
              </a:ext>
            </a:extLst>
          </p:cNvPr>
          <p:cNvSpPr txBox="1"/>
          <p:nvPr/>
        </p:nvSpPr>
        <p:spPr>
          <a:xfrm>
            <a:off x="3347864" y="3217062"/>
            <a:ext cx="5544616" cy="292388"/>
          </a:xfrm>
          <a:prstGeom prst="rect">
            <a:avLst/>
          </a:prstGeom>
          <a:solidFill>
            <a:schemeClr val="tx1">
              <a:alpha val="75000"/>
            </a:schemeClr>
          </a:solidFill>
        </p:spPr>
        <p:txBody>
          <a:bodyPr wrap="square" rtlCol="0" anchor="ctr" anchorCtr="0">
            <a:spAutoFit/>
          </a:bodyPr>
          <a:lstStyle/>
          <a:p>
            <a:r>
              <a:rPr lang="en-US" sz="1300" kern="0" dirty="0">
                <a:solidFill>
                  <a:srgbClr val="E0DED4"/>
                </a:solidFill>
                <a:latin typeface="pixelmix" panose="00000400000000000000" pitchFamily="2" charset="-79"/>
                <a:cs typeface="pixelmix" panose="00000400000000000000" pitchFamily="2" charset="-79"/>
              </a:rPr>
              <a:t>&gt; </a:t>
            </a:r>
            <a:r>
              <a:rPr lang="en-US" sz="1300" kern="0" dirty="0" err="1">
                <a:solidFill>
                  <a:srgbClr val="E0DED4"/>
                </a:solidFill>
                <a:latin typeface="pixelmix" panose="00000400000000000000" pitchFamily="2" charset="-79"/>
                <a:cs typeface="pixelmix" panose="00000400000000000000" pitchFamily="2" charset="-79"/>
              </a:rPr>
              <a:t>npm</a:t>
            </a:r>
            <a:r>
              <a:rPr lang="en-US" sz="1300" kern="0" dirty="0">
                <a:solidFill>
                  <a:srgbClr val="E0DED4"/>
                </a:solidFill>
                <a:latin typeface="pixelmix" panose="00000400000000000000" pitchFamily="2" charset="-79"/>
                <a:cs typeface="pixelmix" panose="00000400000000000000" pitchFamily="2" charset="-79"/>
              </a:rPr>
              <a:t> install </a:t>
            </a:r>
            <a:r>
              <a:rPr lang="en-US" sz="1300" kern="0" dirty="0" err="1">
                <a:solidFill>
                  <a:srgbClr val="E0DED4"/>
                </a:solidFill>
                <a:latin typeface="pixelmix" panose="00000400000000000000" pitchFamily="2" charset="-79"/>
                <a:cs typeface="pixelmix" panose="00000400000000000000" pitchFamily="2" charset="-79"/>
              </a:rPr>
              <a:t>applicationinsights</a:t>
            </a:r>
            <a:endParaRPr lang="en-US" sz="1300" kern="0" dirty="0">
              <a:solidFill>
                <a:srgbClr val="E0DED4"/>
              </a:solidFill>
              <a:latin typeface="pixelmix" panose="00000400000000000000" pitchFamily="2" charset="-79"/>
              <a:cs typeface="pixelmix" panose="00000400000000000000" pitchFamily="2" charset="-79"/>
            </a:endParaRPr>
          </a:p>
        </p:txBody>
      </p:sp>
      <p:sp>
        <p:nvSpPr>
          <p:cNvPr id="3" name="Rectangle 2">
            <a:extLst>
              <a:ext uri="{FF2B5EF4-FFF2-40B4-BE49-F238E27FC236}">
                <a16:creationId xmlns:a16="http://schemas.microsoft.com/office/drawing/2014/main" id="{2AB5E3E0-5238-4FAB-91CA-7AB74276044F}"/>
              </a:ext>
            </a:extLst>
          </p:cNvPr>
          <p:cNvSpPr/>
          <p:nvPr/>
        </p:nvSpPr>
        <p:spPr bwMode="auto">
          <a:xfrm>
            <a:off x="7164288" y="3255974"/>
            <a:ext cx="144016" cy="216024"/>
          </a:xfrm>
          <a:prstGeom prst="rect">
            <a:avLst/>
          </a:prstGeom>
          <a:solidFill>
            <a:srgbClr val="E1DED5"/>
          </a:solidFill>
          <a:ln w="203200" cap="flat" cmpd="sng" algn="ctr">
            <a:no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5600" b="0" i="0" u="none" strike="noStrike" cap="none" normalizeH="0" baseline="0" dirty="0">
              <a:ln>
                <a:noFill/>
              </a:ln>
              <a:solidFill>
                <a:srgbClr val="000000"/>
              </a:solidFill>
              <a:effectLst/>
              <a:latin typeface="League Gothic" panose="00000500000000000000" pitchFamily="50" charset="0"/>
              <a:ea typeface="ヒラギノ角ゴ ProN W3" charset="0"/>
              <a:cs typeface="ヒラギノ角ゴ ProN W3" charset="0"/>
              <a:sym typeface="Gill Sans" charset="0"/>
            </a:endParaRPr>
          </a:p>
        </p:txBody>
      </p:sp>
      <p:pic>
        <p:nvPicPr>
          <p:cNvPr id="9" name="Picture 8">
            <a:extLst>
              <a:ext uri="{FF2B5EF4-FFF2-40B4-BE49-F238E27FC236}">
                <a16:creationId xmlns:a16="http://schemas.microsoft.com/office/drawing/2014/main" id="{11E5B1D6-62A8-42D0-8329-20E7A7835BD1}"/>
              </a:ext>
            </a:extLst>
          </p:cNvPr>
          <p:cNvPicPr>
            <a:picLocks noChangeAspect="1"/>
          </p:cNvPicPr>
          <p:nvPr/>
        </p:nvPicPr>
        <p:blipFill rotWithShape="1">
          <a:blip r:embed="rId4"/>
          <a:srcRect l="48933"/>
          <a:stretch/>
        </p:blipFill>
        <p:spPr>
          <a:xfrm rot="2149830">
            <a:off x="5460325" y="1164851"/>
            <a:ext cx="747915" cy="307612"/>
          </a:xfrm>
          <a:prstGeom prst="rect">
            <a:avLst/>
          </a:prstGeom>
        </p:spPr>
      </p:pic>
      <p:sp>
        <p:nvSpPr>
          <p:cNvPr id="10" name="Content Placeholder 2">
            <a:extLst>
              <a:ext uri="{FF2B5EF4-FFF2-40B4-BE49-F238E27FC236}">
                <a16:creationId xmlns:a16="http://schemas.microsoft.com/office/drawing/2014/main" id="{A08271DE-C741-4C24-8021-7461905DB142}"/>
              </a:ext>
            </a:extLst>
          </p:cNvPr>
          <p:cNvSpPr txBox="1">
            <a:spLocks/>
          </p:cNvSpPr>
          <p:nvPr/>
        </p:nvSpPr>
        <p:spPr bwMode="auto">
          <a:xfrm>
            <a:off x="4439414" y="907946"/>
            <a:ext cx="1080120" cy="401166"/>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algn="r" eaLnBrk="1" hangingPunct="1">
              <a:buNone/>
            </a:pPr>
            <a:r>
              <a:rPr lang="en-US" kern="0" dirty="0">
                <a:latin typeface="League Gothic" charset="0"/>
                <a:ea typeface="ヒラギノ角ゴ ProN W3" charset="0"/>
                <a:cs typeface="League Gothic" charset="0"/>
              </a:rPr>
              <a:t>.NET</a:t>
            </a:r>
          </a:p>
        </p:txBody>
      </p:sp>
      <p:sp>
        <p:nvSpPr>
          <p:cNvPr id="12" name="Content Placeholder 2">
            <a:extLst>
              <a:ext uri="{FF2B5EF4-FFF2-40B4-BE49-F238E27FC236}">
                <a16:creationId xmlns:a16="http://schemas.microsoft.com/office/drawing/2014/main" id="{5E472839-F0E4-4004-9550-BA09F6515019}"/>
              </a:ext>
            </a:extLst>
          </p:cNvPr>
          <p:cNvSpPr txBox="1">
            <a:spLocks/>
          </p:cNvSpPr>
          <p:nvPr/>
        </p:nvSpPr>
        <p:spPr bwMode="auto">
          <a:xfrm>
            <a:off x="6804248" y="3883335"/>
            <a:ext cx="1080120" cy="401166"/>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buNone/>
            </a:pPr>
            <a:r>
              <a:rPr lang="en-US" kern="0" dirty="0">
                <a:latin typeface="League Gothic" charset="0"/>
                <a:ea typeface="ヒラギノ角ゴ ProN W3" charset="0"/>
                <a:cs typeface="League Gothic" charset="0"/>
              </a:rPr>
              <a:t>Node.js</a:t>
            </a:r>
          </a:p>
        </p:txBody>
      </p:sp>
      <p:pic>
        <p:nvPicPr>
          <p:cNvPr id="13" name="Picture 12">
            <a:extLst>
              <a:ext uri="{FF2B5EF4-FFF2-40B4-BE49-F238E27FC236}">
                <a16:creationId xmlns:a16="http://schemas.microsoft.com/office/drawing/2014/main" id="{ED3C806C-E746-4247-9EC8-67A8E889A6E9}"/>
              </a:ext>
            </a:extLst>
          </p:cNvPr>
          <p:cNvPicPr>
            <a:picLocks noChangeAspect="1"/>
          </p:cNvPicPr>
          <p:nvPr/>
        </p:nvPicPr>
        <p:blipFill rotWithShape="1">
          <a:blip r:embed="rId4"/>
          <a:srcRect l="48933"/>
          <a:stretch/>
        </p:blipFill>
        <p:spPr>
          <a:xfrm rot="14400000">
            <a:off x="6246414" y="3610210"/>
            <a:ext cx="747915" cy="307612"/>
          </a:xfrm>
          <a:prstGeom prst="rect">
            <a:avLst/>
          </a:prstGeom>
        </p:spPr>
      </p:pic>
      <p:pic>
        <p:nvPicPr>
          <p:cNvPr id="14" name="Picture 3">
            <a:extLst>
              <a:ext uri="{FF2B5EF4-FFF2-40B4-BE49-F238E27FC236}">
                <a16:creationId xmlns:a16="http://schemas.microsoft.com/office/drawing/2014/main" id="{33B4E85F-B54F-47CE-9F97-9FE23AFAE2BB}"/>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9281" y="3945780"/>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266554014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par>
                                <p:cTn id="12" presetID="1" presetClass="entr" presetSubtype="0" fill="hold" grpId="1" nodeType="withEffect">
                                  <p:stCondLst>
                                    <p:cond delay="0"/>
                                  </p:stCondLst>
                                  <p:childTnLst>
                                    <p:set>
                                      <p:cBhvr>
                                        <p:cTn id="13" dur="1" fill="hold">
                                          <p:stCondLst>
                                            <p:cond delay="0"/>
                                          </p:stCondLst>
                                        </p:cTn>
                                        <p:tgtEl>
                                          <p:spTgt spid="3"/>
                                        </p:tgtEl>
                                        <p:attrNameLst>
                                          <p:attrName>style.visibility</p:attrName>
                                        </p:attrNameLst>
                                      </p:cBhvr>
                                      <p:to>
                                        <p:strVal val="visible"/>
                                      </p:to>
                                    </p:set>
                                  </p:childTnLst>
                                </p:cTn>
                              </p:par>
                              <p:par>
                                <p:cTn id="14" presetID="35" presetClass="emph" presetSubtype="0" repeatCount="indefinite" fill="hold" grpId="0" nodeType="withEffect">
                                  <p:stCondLst>
                                    <p:cond delay="0"/>
                                  </p:stCondLst>
                                  <p:childTnLst>
                                    <p:anim calcmode="discrete" valueType="str">
                                      <p:cBhvr>
                                        <p:cTn id="15" dur="750" fill="hold"/>
                                        <p:tgtEl>
                                          <p:spTgt spid="3"/>
                                        </p:tgtEl>
                                        <p:attrNameLst>
                                          <p:attrName>style.visibility</p:attrName>
                                        </p:attrNameLst>
                                      </p:cBhvr>
                                      <p:tavLst>
                                        <p:tav tm="0">
                                          <p:val>
                                            <p:strVal val="hidden"/>
                                          </p:val>
                                        </p:tav>
                                        <p:tav tm="50000">
                                          <p:val>
                                            <p:strVal val="visible"/>
                                          </p:val>
                                        </p:tav>
                                      </p:tavLst>
                                    </p:anim>
                                  </p:childTnLst>
                                </p:cTn>
                              </p:par>
                              <p:par>
                                <p:cTn id="16" presetID="22" presetClass="entr" presetSubtype="8"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wipe(left)">
                                      <p:cBhvr>
                                        <p:cTn id="18" dur="500"/>
                                        <p:tgtEl>
                                          <p:spTgt spid="10"/>
                                        </p:tgtEl>
                                      </p:cBhvr>
                                    </p:animEffect>
                                  </p:childTnLst>
                                </p:cTn>
                              </p:par>
                              <p:par>
                                <p:cTn id="19" presetID="22" presetClass="entr" presetSubtype="8"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wipe(left)">
                                      <p:cBhvr>
                                        <p:cTn id="21" dur="500"/>
                                        <p:tgtEl>
                                          <p:spTgt spid="9"/>
                                        </p:tgtEl>
                                      </p:cBhvr>
                                    </p:animEffect>
                                  </p:childTnLst>
                                </p:cTn>
                              </p:par>
                            </p:childTnLst>
                          </p:cTn>
                        </p:par>
                        <p:par>
                          <p:cTn id="22" fill="hold">
                            <p:stCondLst>
                              <p:cond delay="1250"/>
                            </p:stCondLst>
                            <p:childTnLst>
                              <p:par>
                                <p:cTn id="23" presetID="22" presetClass="entr" presetSubtype="8" fill="hold" grpId="0"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wipe(left)">
                                      <p:cBhvr>
                                        <p:cTn id="25" dur="500"/>
                                        <p:tgtEl>
                                          <p:spTgt spid="12"/>
                                        </p:tgtEl>
                                      </p:cBhvr>
                                    </p:animEffect>
                                  </p:childTnLst>
                                </p:cTn>
                              </p:par>
                              <p:par>
                                <p:cTn id="26" presetID="22" presetClass="entr" presetSubtype="4" fill="hold"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down)">
                                      <p:cBhvr>
                                        <p:cTn id="2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3" grpId="0" animBg="1"/>
      <p:bldP spid="3" grpId="1" animBg="1"/>
      <p:bldP spid="10"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3">
            <a:extLst>
              <a:ext uri="{FF2B5EF4-FFF2-40B4-BE49-F238E27FC236}">
                <a16:creationId xmlns:a16="http://schemas.microsoft.com/office/drawing/2014/main" id="{E6AB3751-99A0-45F3-A35C-8130297EF412}"/>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8600" y="3946252"/>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7" name="Picture 3">
            <a:extLst>
              <a:ext uri="{FF2B5EF4-FFF2-40B4-BE49-F238E27FC236}">
                <a16:creationId xmlns:a16="http://schemas.microsoft.com/office/drawing/2014/main" id="{36BC6390-962D-407F-9DF4-E4853C756B54}"/>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15616" y="3945780"/>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2050" name="Picture 2" descr="Book">
            <a:extLst>
              <a:ext uri="{FF2B5EF4-FFF2-40B4-BE49-F238E27FC236}">
                <a16:creationId xmlns:a16="http://schemas.microsoft.com/office/drawing/2014/main" id="{857FC5B7-50E0-481D-9936-C6118381EFF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529" r="6531" b="15506"/>
          <a:stretch/>
        </p:blipFill>
        <p:spPr bwMode="auto">
          <a:xfrm rot="365902">
            <a:off x="1144798" y="-29580"/>
            <a:ext cx="2726642" cy="348469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6BF126C3-5920-415A-8CEE-6792E3ED65C0}"/>
              </a:ext>
            </a:extLst>
          </p:cNvPr>
          <p:cNvPicPr>
            <a:picLocks noChangeAspect="1"/>
          </p:cNvPicPr>
          <p:nvPr/>
        </p:nvPicPr>
        <p:blipFill rotWithShape="1">
          <a:blip r:embed="rId4"/>
          <a:srcRect l="2040" t="1386" r="2040" b="10647"/>
          <a:stretch/>
        </p:blipFill>
        <p:spPr>
          <a:xfrm rot="20840475">
            <a:off x="3638382" y="317634"/>
            <a:ext cx="2707628" cy="3657349"/>
          </a:xfrm>
          <a:prstGeom prst="rect">
            <a:avLst/>
          </a:prstGeom>
          <a:ln>
            <a:noFill/>
          </a:ln>
          <a:effectLst>
            <a:outerShdw blurRad="292100" dist="139700" dir="2700000" algn="tl" rotWithShape="0">
              <a:srgbClr val="333333">
                <a:alpha val="65000"/>
              </a:srgbClr>
            </a:outerShdw>
          </a:effectLst>
        </p:spPr>
      </p:pic>
      <p:pic>
        <p:nvPicPr>
          <p:cNvPr id="2052" name="Picture 4" descr="https://24ckc03wyobr204x8418ai2b-wpengine.netdna-ssl.com/wp-content/uploads/2017/10/cover.jpg">
            <a:extLst>
              <a:ext uri="{FF2B5EF4-FFF2-40B4-BE49-F238E27FC236}">
                <a16:creationId xmlns:a16="http://schemas.microsoft.com/office/drawing/2014/main" id="{7EEC248E-1A43-47AC-9416-98039E3843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719620">
            <a:off x="6329481" y="1519947"/>
            <a:ext cx="2727500" cy="357777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9" name="Title 1">
            <a:extLst>
              <a:ext uri="{FF2B5EF4-FFF2-40B4-BE49-F238E27FC236}">
                <a16:creationId xmlns:a16="http://schemas.microsoft.com/office/drawing/2014/main" id="{002CDFD5-0616-4C9B-BB13-9E99FB2EA62E}"/>
              </a:ext>
            </a:extLst>
          </p:cNvPr>
          <p:cNvSpPr txBox="1">
            <a:spLocks/>
          </p:cNvSpPr>
          <p:nvPr/>
        </p:nvSpPr>
        <p:spPr bwMode="auto">
          <a:xfrm>
            <a:off x="2082031" y="4165701"/>
            <a:ext cx="5284738" cy="10698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kumimoji="0" lang="en-US" sz="3800" b="0" i="0" u="none" strike="noStrike" kern="0" cap="none" spc="0" normalizeH="0" baseline="0" noProof="0" dirty="0">
                <a:ln>
                  <a:noFill/>
                </a:ln>
                <a:solidFill>
                  <a:srgbClr val="AD360C"/>
                </a:solidFill>
                <a:effectLst/>
                <a:uLnTx/>
                <a:uFillTx/>
                <a:latin typeface="Zerox"/>
                <a:sym typeface="Zerox" charset="0"/>
              </a:rPr>
              <a:t>Resources</a:t>
            </a:r>
          </a:p>
        </p:txBody>
      </p:sp>
    </p:spTree>
    <p:extLst>
      <p:ext uri="{BB962C8B-B14F-4D97-AF65-F5344CB8AC3E}">
        <p14:creationId xmlns:p14="http://schemas.microsoft.com/office/powerpoint/2010/main" val="3476641491"/>
      </p:ext>
    </p:extLst>
  </p:cSld>
  <p:clrMapOvr>
    <a:masterClrMapping/>
  </p:clrMapOvr>
  <mc:AlternateContent xmlns:mc="http://schemas.openxmlformats.org/markup-compatibility/2006" xmlns:p14="http://schemas.microsoft.com/office/powerpoint/2010/main">
    <mc:Choice Requires="p14">
      <p:transition spd="slow" p14:dur="1300">
        <p14:pan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fade">
                                      <p:cBhvr>
                                        <p:cTn id="7" dur="500"/>
                                        <p:tgtEl>
                                          <p:spTgt spid="2050"/>
                                        </p:tgtEl>
                                      </p:cBhvr>
                                    </p:animEffect>
                                    <p:anim calcmode="lin" valueType="num">
                                      <p:cBhvr>
                                        <p:cTn id="8" dur="500" fill="hold"/>
                                        <p:tgtEl>
                                          <p:spTgt spid="2050"/>
                                        </p:tgtEl>
                                        <p:attrNameLst>
                                          <p:attrName>ppt_x</p:attrName>
                                        </p:attrNameLst>
                                      </p:cBhvr>
                                      <p:tavLst>
                                        <p:tav tm="0">
                                          <p:val>
                                            <p:strVal val="#ppt_x"/>
                                          </p:val>
                                        </p:tav>
                                        <p:tav tm="100000">
                                          <p:val>
                                            <p:strVal val="#ppt_x"/>
                                          </p:val>
                                        </p:tav>
                                      </p:tavLst>
                                    </p:anim>
                                    <p:anim calcmode="lin" valueType="num">
                                      <p:cBhvr>
                                        <p:cTn id="9" dur="450" decel="100000" fill="hold"/>
                                        <p:tgtEl>
                                          <p:spTgt spid="2050"/>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2050"/>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37" presetClass="entr" presetSubtype="0"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500"/>
                                        <p:tgtEl>
                                          <p:spTgt spid="2"/>
                                        </p:tgtEl>
                                      </p:cBhvr>
                                    </p:animEffect>
                                    <p:anim calcmode="lin" valueType="num">
                                      <p:cBhvr>
                                        <p:cTn id="15" dur="500" fill="hold"/>
                                        <p:tgtEl>
                                          <p:spTgt spid="2"/>
                                        </p:tgtEl>
                                        <p:attrNameLst>
                                          <p:attrName>ppt_x</p:attrName>
                                        </p:attrNameLst>
                                      </p:cBhvr>
                                      <p:tavLst>
                                        <p:tav tm="0">
                                          <p:val>
                                            <p:strVal val="#ppt_x"/>
                                          </p:val>
                                        </p:tav>
                                        <p:tav tm="100000">
                                          <p:val>
                                            <p:strVal val="#ppt_x"/>
                                          </p:val>
                                        </p:tav>
                                      </p:tavLst>
                                    </p:anim>
                                    <p:anim calcmode="lin" valueType="num">
                                      <p:cBhvr>
                                        <p:cTn id="16" dur="450" decel="100000" fill="hold"/>
                                        <p:tgtEl>
                                          <p:spTgt spid="2"/>
                                        </p:tgtEl>
                                        <p:attrNameLst>
                                          <p:attrName>ppt_y</p:attrName>
                                        </p:attrNameLst>
                                      </p:cBhvr>
                                      <p:tavLst>
                                        <p:tav tm="0">
                                          <p:val>
                                            <p:strVal val="#ppt_y+1"/>
                                          </p:val>
                                        </p:tav>
                                        <p:tav tm="100000">
                                          <p:val>
                                            <p:strVal val="#ppt_y-.03"/>
                                          </p:val>
                                        </p:tav>
                                      </p:tavLst>
                                    </p:anim>
                                    <p:anim calcmode="lin" valueType="num">
                                      <p:cBhvr>
                                        <p:cTn id="17" dur="50" accel="100000" fill="hold">
                                          <p:stCondLst>
                                            <p:cond delay="450"/>
                                          </p:stCondLst>
                                        </p:cTn>
                                        <p:tgtEl>
                                          <p:spTgt spid="2"/>
                                        </p:tgtEl>
                                        <p:attrNameLst>
                                          <p:attrName>ppt_y</p:attrName>
                                        </p:attrNameLst>
                                      </p:cBhvr>
                                      <p:tavLst>
                                        <p:tav tm="0">
                                          <p:val>
                                            <p:strVal val="#ppt_y-.03"/>
                                          </p:val>
                                        </p:tav>
                                        <p:tav tm="100000">
                                          <p:val>
                                            <p:strVal val="#ppt_y"/>
                                          </p:val>
                                        </p:tav>
                                      </p:tavLst>
                                    </p:anim>
                                  </p:childTnLst>
                                </p:cTn>
                              </p:par>
                            </p:childTnLst>
                          </p:cTn>
                        </p:par>
                        <p:par>
                          <p:cTn id="18" fill="hold">
                            <p:stCondLst>
                              <p:cond delay="1000"/>
                            </p:stCondLst>
                            <p:childTnLst>
                              <p:par>
                                <p:cTn id="19" presetID="37" presetClass="entr" presetSubtype="0" fill="hold" nodeType="afterEffect">
                                  <p:stCondLst>
                                    <p:cond delay="0"/>
                                  </p:stCondLst>
                                  <p:childTnLst>
                                    <p:set>
                                      <p:cBhvr>
                                        <p:cTn id="20" dur="1" fill="hold">
                                          <p:stCondLst>
                                            <p:cond delay="0"/>
                                          </p:stCondLst>
                                        </p:cTn>
                                        <p:tgtEl>
                                          <p:spTgt spid="2052"/>
                                        </p:tgtEl>
                                        <p:attrNameLst>
                                          <p:attrName>style.visibility</p:attrName>
                                        </p:attrNameLst>
                                      </p:cBhvr>
                                      <p:to>
                                        <p:strVal val="visible"/>
                                      </p:to>
                                    </p:set>
                                    <p:animEffect transition="in" filter="fade">
                                      <p:cBhvr>
                                        <p:cTn id="21" dur="500"/>
                                        <p:tgtEl>
                                          <p:spTgt spid="2052"/>
                                        </p:tgtEl>
                                      </p:cBhvr>
                                    </p:animEffect>
                                    <p:anim calcmode="lin" valueType="num">
                                      <p:cBhvr>
                                        <p:cTn id="22" dur="500" fill="hold"/>
                                        <p:tgtEl>
                                          <p:spTgt spid="2052"/>
                                        </p:tgtEl>
                                        <p:attrNameLst>
                                          <p:attrName>ppt_x</p:attrName>
                                        </p:attrNameLst>
                                      </p:cBhvr>
                                      <p:tavLst>
                                        <p:tav tm="0">
                                          <p:val>
                                            <p:strVal val="#ppt_x"/>
                                          </p:val>
                                        </p:tav>
                                        <p:tav tm="100000">
                                          <p:val>
                                            <p:strVal val="#ppt_x"/>
                                          </p:val>
                                        </p:tav>
                                      </p:tavLst>
                                    </p:anim>
                                    <p:anim calcmode="lin" valueType="num">
                                      <p:cBhvr>
                                        <p:cTn id="23" dur="450" decel="100000" fill="hold"/>
                                        <p:tgtEl>
                                          <p:spTgt spid="2052"/>
                                        </p:tgtEl>
                                        <p:attrNameLst>
                                          <p:attrName>ppt_y</p:attrName>
                                        </p:attrNameLst>
                                      </p:cBhvr>
                                      <p:tavLst>
                                        <p:tav tm="0">
                                          <p:val>
                                            <p:strVal val="#ppt_y+1"/>
                                          </p:val>
                                        </p:tav>
                                        <p:tav tm="100000">
                                          <p:val>
                                            <p:strVal val="#ppt_y-.03"/>
                                          </p:val>
                                        </p:tav>
                                      </p:tavLst>
                                    </p:anim>
                                    <p:anim calcmode="lin" valueType="num">
                                      <p:cBhvr>
                                        <p:cTn id="24" dur="50" accel="100000" fill="hold">
                                          <p:stCondLst>
                                            <p:cond delay="450"/>
                                          </p:stCondLst>
                                        </p:cTn>
                                        <p:tgtEl>
                                          <p:spTgt spid="205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EB2A5B-AD7B-4000-AF4C-98D3FE326D25}"/>
              </a:ext>
            </a:extLst>
          </p:cNvPr>
          <p:cNvSpPr txBox="1">
            <a:spLocks noChangeArrowheads="1"/>
          </p:cNvSpPr>
          <p:nvPr/>
        </p:nvSpPr>
        <p:spPr bwMode="auto">
          <a:xfrm>
            <a:off x="3851920" y="850499"/>
            <a:ext cx="4176712" cy="2486025"/>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0" tIns="0" rIns="0" bIns="0" numCol="1" anchor="b" anchorCtr="0" compatLnSpc="1">
            <a:prstTxWarp prst="textNoShape">
              <a:avLst/>
            </a:prstTxWarp>
          </a:bodyPr>
          <a:lstStyle>
            <a:lvl1pPr algn="r" rtl="0" eaLnBrk="0" fontAlgn="base" hangingPunct="0">
              <a:lnSpc>
                <a:spcPts val="8550"/>
              </a:lnSpc>
              <a:spcBef>
                <a:spcPct val="0"/>
              </a:spcBef>
              <a:spcAft>
                <a:spcPct val="0"/>
              </a:spcAft>
              <a:defRPr sz="6400">
                <a:solidFill>
                  <a:schemeClr val="bg1"/>
                </a:solidFill>
                <a:latin typeface="+mj-lt"/>
                <a:ea typeface="+mj-ea"/>
                <a:cs typeface="+mj-cs"/>
                <a:sym typeface="Zerox" charset="0"/>
              </a:defRPr>
            </a:lvl1pPr>
            <a:lvl2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2pPr>
            <a:lvl3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3pPr>
            <a:lvl4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4pPr>
            <a:lvl5pPr algn="r" rtl="0" eaLnBrk="0" fontAlgn="base" hangingPunct="0">
              <a:lnSpc>
                <a:spcPts val="8550"/>
              </a:lnSpc>
              <a:spcBef>
                <a:spcPct val="0"/>
              </a:spcBef>
              <a:spcAft>
                <a:spcPct val="0"/>
              </a:spcAft>
              <a:defRPr sz="6400">
                <a:solidFill>
                  <a:schemeClr val="bg1"/>
                </a:solidFill>
                <a:latin typeface="Zerox" charset="0"/>
                <a:ea typeface="ヒラギノ角ゴ ProN W3" charset="0"/>
                <a:cs typeface="ヒラギノ角ゴ ProN W3" charset="0"/>
                <a:sym typeface="Zerox" charset="0"/>
              </a:defRPr>
            </a:lvl5pPr>
            <a:lvl6pPr marL="1714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6pPr>
            <a:lvl7pPr marL="3429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7pPr>
            <a:lvl8pPr marL="51435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8pPr>
            <a:lvl9pPr marL="685800" algn="r" rtl="0" fontAlgn="base">
              <a:lnSpc>
                <a:spcPct val="90000"/>
              </a:lnSpc>
              <a:spcBef>
                <a:spcPct val="0"/>
              </a:spcBef>
              <a:spcAft>
                <a:spcPct val="0"/>
              </a:spcAft>
              <a:defRPr sz="6400">
                <a:solidFill>
                  <a:srgbClr val="FFD62D"/>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8550"/>
              </a:lnSpc>
              <a:spcBef>
                <a:spcPct val="0"/>
              </a:spcBef>
              <a:spcAft>
                <a:spcPct val="0"/>
              </a:spcAft>
              <a:buClrTx/>
              <a:buSzTx/>
              <a:buFontTx/>
              <a:buNone/>
              <a:tabLst/>
              <a:defRPr/>
            </a:pPr>
            <a:r>
              <a:rPr kumimoji="0" lang="en-US" sz="6400" b="0" i="0" u="none" strike="noStrike" kern="0" cap="none" spc="0" normalizeH="0" baseline="0" noProof="0" dirty="0">
                <a:ln>
                  <a:noFill/>
                </a:ln>
                <a:solidFill>
                  <a:srgbClr val="AD360C"/>
                </a:solidFill>
                <a:effectLst/>
                <a:uLnTx/>
                <a:uFillTx/>
                <a:latin typeface="Zerox"/>
                <a:sym typeface="Zerox" charset="0"/>
              </a:rPr>
              <a:t>Thank</a:t>
            </a:r>
            <a:br>
              <a:rPr kumimoji="0" lang="en-US" sz="6400" b="0" i="0" u="none" strike="noStrike" kern="0" cap="none" spc="0" normalizeH="0" baseline="0" noProof="0" dirty="0">
                <a:ln>
                  <a:noFill/>
                </a:ln>
                <a:solidFill>
                  <a:srgbClr val="AD360C"/>
                </a:solidFill>
                <a:effectLst/>
                <a:uLnTx/>
                <a:uFillTx/>
                <a:latin typeface="Zerox"/>
                <a:sym typeface="Zerox" charset="0"/>
              </a:rPr>
            </a:br>
            <a:r>
              <a:rPr kumimoji="0" lang="en-US" sz="6400" b="0" i="0" u="none" strike="noStrike" kern="0" cap="none" spc="0" normalizeH="0" baseline="0" noProof="0" dirty="0">
                <a:ln>
                  <a:noFill/>
                </a:ln>
                <a:solidFill>
                  <a:srgbClr val="AD360C"/>
                </a:solidFill>
                <a:effectLst/>
                <a:uLnTx/>
                <a:uFillTx/>
                <a:latin typeface="Zerox"/>
                <a:sym typeface="Zerox" charset="0"/>
              </a:rPr>
              <a:t>You!</a:t>
            </a:r>
          </a:p>
        </p:txBody>
      </p:sp>
      <p:sp>
        <p:nvSpPr>
          <p:cNvPr id="3" name="Rectangle 2">
            <a:extLst>
              <a:ext uri="{FF2B5EF4-FFF2-40B4-BE49-F238E27FC236}">
                <a16:creationId xmlns:a16="http://schemas.microsoft.com/office/drawing/2014/main" id="{34A26B3C-0024-4E46-B111-E47836ED3E93}"/>
              </a:ext>
            </a:extLst>
          </p:cNvPr>
          <p:cNvSpPr txBox="1">
            <a:spLocks noChangeArrowheads="1"/>
          </p:cNvSpPr>
          <p:nvPr/>
        </p:nvSpPr>
        <p:spPr bwMode="auto">
          <a:xfrm>
            <a:off x="2627784" y="4202955"/>
            <a:ext cx="5976664" cy="1681163"/>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algn="r" defTabSz="914400" rtl="0" eaLnBrk="0" fontAlgn="base" latinLnBrk="0" hangingPunct="0">
              <a:lnSpc>
                <a:spcPct val="90000"/>
              </a:lnSpc>
              <a:spcBef>
                <a:spcPct val="0"/>
              </a:spcBef>
              <a:spcAft>
                <a:spcPct val="0"/>
              </a:spcAft>
              <a:buClrTx/>
              <a:buSzTx/>
              <a:buFontTx/>
              <a:buNone/>
              <a:tabLst/>
              <a:defRPr/>
            </a:pPr>
            <a:r>
              <a:rPr kumimoji="0" lang="en-US" sz="3600" b="0" i="0" u="none" strike="noStrike" kern="0" cap="none" spc="0" normalizeH="0" baseline="0" noProof="0" dirty="0">
                <a:ln>
                  <a:noFill/>
                </a:ln>
                <a:solidFill>
                  <a:srgbClr val="4C463D"/>
                </a:solidFill>
                <a:effectLst/>
                <a:uLnTx/>
                <a:uFillTx/>
                <a:latin typeface="League Gothic"/>
                <a:sym typeface="League Gothic" charset="0"/>
              </a:rPr>
              <a:t>Nik Molnar  @nikmd23</a:t>
            </a:r>
            <a:r>
              <a:rPr kumimoji="0" lang="en-US" sz="3600" b="0" i="0" u="none" strike="noStrike" kern="0" cap="none" spc="0" normalizeH="0" baseline="0" noProof="0" dirty="0">
                <a:ln>
                  <a:noFill/>
                </a:ln>
                <a:solidFill>
                  <a:srgbClr val="4C463D"/>
                </a:solidFill>
                <a:effectLst/>
                <a:uLnTx/>
                <a:uFillTx/>
                <a:latin typeface="FontAwesome" pitchFamily="50" charset="0"/>
                <a:sym typeface="League Gothic" charset="0"/>
              </a:rPr>
              <a:t></a:t>
            </a:r>
          </a:p>
          <a:p>
            <a:pPr marL="342900" marR="0" lvl="0" indent="-342900" algn="r" defTabSz="914400" rtl="0" eaLnBrk="0" fontAlgn="base" latinLnBrk="0" hangingPunct="0">
              <a:lnSpc>
                <a:spcPct val="90000"/>
              </a:lnSpc>
              <a:spcBef>
                <a:spcPct val="0"/>
              </a:spcBef>
              <a:spcAft>
                <a:spcPct val="0"/>
              </a:spcAft>
              <a:buClrTx/>
              <a:buSzTx/>
              <a:buFontTx/>
              <a:buNone/>
              <a:tabLst/>
              <a:defRPr/>
            </a:pPr>
            <a:r>
              <a:rPr kumimoji="0" lang="en-US" sz="3600" b="0" i="0" u="none" strike="noStrike" kern="0" cap="none" spc="0" normalizeH="0" baseline="0" noProof="0" dirty="0">
                <a:ln>
                  <a:noFill/>
                </a:ln>
                <a:solidFill>
                  <a:srgbClr val="4C463D"/>
                </a:solidFill>
                <a:effectLst/>
                <a:uLnTx/>
                <a:uFillTx/>
                <a:latin typeface="Font Awesome 5 Free Regular" panose="02000503000000000000" pitchFamily="50" charset="0"/>
                <a:sym typeface="League Gothic" charset="0"/>
              </a:rPr>
              <a:t></a:t>
            </a:r>
          </a:p>
          <a:p>
            <a:pPr marL="342900" marR="0" lvl="0" indent="-342900" algn="r" defTabSz="914400" rtl="0" eaLnBrk="0" fontAlgn="base" latinLnBrk="0" hangingPunct="0">
              <a:lnSpc>
                <a:spcPct val="90000"/>
              </a:lnSpc>
              <a:spcBef>
                <a:spcPct val="0"/>
              </a:spcBef>
              <a:spcAft>
                <a:spcPct val="0"/>
              </a:spcAft>
              <a:buClrTx/>
              <a:buSzTx/>
              <a:buFontTx/>
              <a:buNone/>
              <a:tabLst/>
              <a:defRPr/>
            </a:pPr>
            <a:endParaRPr kumimoji="0" lang="en-US" sz="3600" b="0" i="0" u="none" strike="noStrike" kern="0" cap="none" spc="0" normalizeH="0" baseline="0" noProof="0" dirty="0">
              <a:ln>
                <a:noFill/>
              </a:ln>
              <a:solidFill>
                <a:srgbClr val="4C463D"/>
              </a:solidFill>
              <a:effectLst/>
              <a:uLnTx/>
              <a:uFillTx/>
              <a:latin typeface="League Gothic"/>
              <a:sym typeface="League Gothic" charset="0"/>
            </a:endParaRPr>
          </a:p>
        </p:txBody>
      </p:sp>
      <p:pic>
        <p:nvPicPr>
          <p:cNvPr id="4" name="Picture 3">
            <a:extLst>
              <a:ext uri="{FF2B5EF4-FFF2-40B4-BE49-F238E27FC236}">
                <a16:creationId xmlns:a16="http://schemas.microsoft.com/office/drawing/2014/main" id="{47EF6CD0-03A3-4F29-BF13-10F75F0E632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8424" y="3955142"/>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5" name="Picture 4">
            <a:extLst>
              <a:ext uri="{FF2B5EF4-FFF2-40B4-BE49-F238E27FC236}">
                <a16:creationId xmlns:a16="http://schemas.microsoft.com/office/drawing/2014/main" id="{79B4BFB6-7644-4A84-96E6-48C3BA78478E}"/>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3949428"/>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11" name="Content Placeholder 2">
            <a:extLst>
              <a:ext uri="{FF2B5EF4-FFF2-40B4-BE49-F238E27FC236}">
                <a16:creationId xmlns:a16="http://schemas.microsoft.com/office/drawing/2014/main" id="{EFB00FBE-5683-4EAC-8255-5D15F07B326A}"/>
              </a:ext>
            </a:extLst>
          </p:cNvPr>
          <p:cNvSpPr txBox="1">
            <a:spLocks/>
          </p:cNvSpPr>
          <p:nvPr/>
        </p:nvSpPr>
        <p:spPr bwMode="auto">
          <a:xfrm>
            <a:off x="107504" y="3342238"/>
            <a:ext cx="4213085" cy="504057"/>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34290" tIns="17145" rIns="34290" bIns="17145" numCol="1" anchor="ctr" anchorCtr="0" compatLnSpc="1">
            <a:prstTxWarp prst="textNoShape">
              <a:avLst/>
            </a:prstTxWarp>
          </a:bodyPr>
          <a:lstStyle>
            <a:lvl1pPr marL="342900" indent="-342900" algn="l" rtl="0" eaLnBrk="0" fontAlgn="base" hangingPunct="0">
              <a:lnSpc>
                <a:spcPct val="100000"/>
              </a:lnSpc>
              <a:spcBef>
                <a:spcPts val="1950"/>
              </a:spcBef>
              <a:spcAft>
                <a:spcPct val="0"/>
              </a:spcAft>
              <a:buFontTx/>
              <a:buNone/>
              <a:defRPr sz="3600">
                <a:solidFill>
                  <a:schemeClr val="tx1"/>
                </a:solidFill>
                <a:latin typeface="League Gothic"/>
                <a:ea typeface="+mn-ea"/>
                <a:cs typeface="League Gothic"/>
                <a:sym typeface="M+ 1m regular" charset="0"/>
              </a:defRPr>
            </a:lvl1pPr>
            <a:lvl2pPr marL="742950" indent="-28575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2pPr>
            <a:lvl3pPr marL="11430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3pPr>
            <a:lvl4pPr marL="16002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4pPr>
            <a:lvl5pPr marL="20574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5pPr>
            <a:lvl6pPr marL="171450" algn="l" rtl="0" fontAlgn="base">
              <a:spcBef>
                <a:spcPts val="1950"/>
              </a:spcBef>
              <a:spcAft>
                <a:spcPct val="0"/>
              </a:spcAft>
              <a:defRPr sz="2400">
                <a:solidFill>
                  <a:srgbClr val="FFFFFF"/>
                </a:solidFill>
                <a:latin typeface="+mn-lt"/>
                <a:ea typeface="+mn-ea"/>
                <a:cs typeface="+mn-cs"/>
                <a:sym typeface="M+ 1m regular" charset="0"/>
              </a:defRPr>
            </a:lvl6pPr>
            <a:lvl7pPr marL="342900" algn="l" rtl="0" fontAlgn="base">
              <a:spcBef>
                <a:spcPts val="1950"/>
              </a:spcBef>
              <a:spcAft>
                <a:spcPct val="0"/>
              </a:spcAft>
              <a:defRPr sz="2400">
                <a:solidFill>
                  <a:srgbClr val="FFFFFF"/>
                </a:solidFill>
                <a:latin typeface="+mn-lt"/>
                <a:ea typeface="+mn-ea"/>
                <a:cs typeface="+mn-cs"/>
                <a:sym typeface="M+ 1m regular" charset="0"/>
              </a:defRPr>
            </a:lvl7pPr>
            <a:lvl8pPr marL="514350" algn="l" rtl="0" fontAlgn="base">
              <a:spcBef>
                <a:spcPts val="1950"/>
              </a:spcBef>
              <a:spcAft>
                <a:spcPct val="0"/>
              </a:spcAft>
              <a:defRPr sz="2400">
                <a:solidFill>
                  <a:srgbClr val="FFFFFF"/>
                </a:solidFill>
                <a:latin typeface="+mn-lt"/>
                <a:ea typeface="+mn-ea"/>
                <a:cs typeface="+mn-cs"/>
                <a:sym typeface="M+ 1m regular" charset="0"/>
              </a:defRPr>
            </a:lvl8pPr>
            <a:lvl9pPr marL="685800" algn="l" rtl="0" fontAlgn="base">
              <a:spcBef>
                <a:spcPts val="1950"/>
              </a:spcBef>
              <a:spcAft>
                <a:spcPct val="0"/>
              </a:spcAft>
              <a:defRPr sz="2400">
                <a:solidFill>
                  <a:srgbClr val="FFFFFF"/>
                </a:solidFill>
                <a:latin typeface="+mn-lt"/>
                <a:ea typeface="+mn-ea"/>
                <a:cs typeface="+mn-cs"/>
                <a:sym typeface="M+ 1m regular" charset="0"/>
              </a:defRPr>
            </a:lvl9pPr>
          </a:lstStyle>
          <a:p>
            <a:pPr marL="0" indent="0" algn="ctr" eaLnBrk="1" hangingPunct="1"/>
            <a:r>
              <a:rPr lang="en-US" sz="1800" kern="0" dirty="0">
                <a:latin typeface="League Gothic" charset="0"/>
                <a:ea typeface="ヒラギノ角ゴ ProN W3" charset="0"/>
                <a:cs typeface="League Gothic" charset="0"/>
              </a:rPr>
              <a:t>http://nikcodes.com/monitoring</a:t>
            </a:r>
          </a:p>
        </p:txBody>
      </p:sp>
      <p:pic>
        <p:nvPicPr>
          <p:cNvPr id="8" name="Picture 7">
            <a:extLst>
              <a:ext uri="{FF2B5EF4-FFF2-40B4-BE49-F238E27FC236}">
                <a16:creationId xmlns:a16="http://schemas.microsoft.com/office/drawing/2014/main" id="{12E5C6FD-47B6-4E2A-973A-79DA070B55A9}"/>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10169" y="195486"/>
            <a:ext cx="3407755" cy="3407755"/>
          </a:xfrm>
          <a:prstGeom prst="rect">
            <a:avLst/>
          </a:prstGeom>
        </p:spPr>
      </p:pic>
    </p:spTree>
    <p:extLst>
      <p:ext uri="{BB962C8B-B14F-4D97-AF65-F5344CB8AC3E}">
        <p14:creationId xmlns:p14="http://schemas.microsoft.com/office/powerpoint/2010/main" val="2698109333"/>
      </p:ext>
    </p:extLst>
  </p:cSld>
  <p:clrMapOvr>
    <a:masterClrMapping/>
  </p:clrMapOvr>
  <mc:AlternateContent xmlns:mc="http://schemas.openxmlformats.org/markup-compatibility/2006" xmlns:p14="http://schemas.microsoft.com/office/powerpoint/2010/main">
    <mc:Choice Requires="p14">
      <p:transition spd="slow">
        <p14:pan dir="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98DB36-268B-448E-B745-38FACE944BDF}"/>
              </a:ext>
            </a:extLst>
          </p:cNvPr>
          <p:cNvSpPr txBox="1"/>
          <p:nvPr/>
        </p:nvSpPr>
        <p:spPr>
          <a:xfrm>
            <a:off x="2231740" y="2364001"/>
            <a:ext cx="4680520" cy="415498"/>
          </a:xfrm>
          <a:prstGeom prst="rect">
            <a:avLst/>
          </a:prstGeom>
          <a:noFill/>
        </p:spPr>
        <p:txBody>
          <a:bodyPr wrap="square" rtlCol="0">
            <a:spAutoFit/>
          </a:bodyPr>
          <a:lstStyle/>
          <a:p>
            <a:pPr algn="ctr"/>
            <a:r>
              <a:rPr lang="en-US" dirty="0"/>
              <a:t>Demo Setup info in Notes</a:t>
            </a:r>
          </a:p>
        </p:txBody>
      </p:sp>
    </p:spTree>
    <p:extLst>
      <p:ext uri="{BB962C8B-B14F-4D97-AF65-F5344CB8AC3E}">
        <p14:creationId xmlns:p14="http://schemas.microsoft.com/office/powerpoint/2010/main" val="1702633510"/>
      </p:ext>
    </p:extLst>
  </p:cSld>
  <p:clrMapOvr>
    <a:masterClrMapping/>
  </p:clrMapOvr>
  <p:transition spd="med">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2">
            <a:extLst>
              <a:ext uri="{FF2B5EF4-FFF2-40B4-BE49-F238E27FC236}">
                <a16:creationId xmlns:a16="http://schemas.microsoft.com/office/drawing/2014/main" id="{D4E0D194-08E3-4C27-A446-B5668A04A11B}"/>
              </a:ext>
            </a:extLst>
          </p:cNvPr>
          <p:cNvSpPr txBox="1">
            <a:spLocks noChangeArrowheads="1"/>
          </p:cNvSpPr>
          <p:nvPr/>
        </p:nvSpPr>
        <p:spPr bwMode="auto">
          <a:xfrm>
            <a:off x="7009098" y="1388726"/>
            <a:ext cx="1371866" cy="1163849"/>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Logging</a:t>
            </a:r>
          </a:p>
          <a:p>
            <a:pPr marL="0" indent="0" eaLnBrk="1" hangingPunct="1">
              <a:spcBef>
                <a:spcPts val="0"/>
              </a:spcBef>
              <a:buNone/>
            </a:pPr>
            <a:r>
              <a:rPr lang="en-US" sz="2400" kern="0" dirty="0">
                <a:latin typeface="League Gothic" charset="0"/>
                <a:ea typeface="ヒラギノ角ゴ ProN W3" charset="0"/>
                <a:cs typeface="League Gothic" charset="0"/>
              </a:rPr>
              <a:t>- A/B Testing</a:t>
            </a:r>
          </a:p>
          <a:p>
            <a:pPr marL="0" indent="0" eaLnBrk="1" hangingPunct="1">
              <a:spcBef>
                <a:spcPts val="0"/>
              </a:spcBef>
              <a:buNone/>
            </a:pPr>
            <a:r>
              <a:rPr lang="en-US" sz="2400" kern="0" dirty="0">
                <a:latin typeface="League Gothic" charset="0"/>
                <a:ea typeface="ヒラギノ角ゴ ProN W3" charset="0"/>
                <a:cs typeface="League Gothic" charset="0"/>
              </a:rPr>
              <a:t>- Monitoring</a:t>
            </a:r>
          </a:p>
        </p:txBody>
      </p:sp>
      <p:sp>
        <p:nvSpPr>
          <p:cNvPr id="12" name="Rectangle 2">
            <a:extLst>
              <a:ext uri="{FF2B5EF4-FFF2-40B4-BE49-F238E27FC236}">
                <a16:creationId xmlns:a16="http://schemas.microsoft.com/office/drawing/2014/main" id="{9029190A-40E7-44AC-9BEF-38E898B3AC49}"/>
              </a:ext>
            </a:extLst>
          </p:cNvPr>
          <p:cNvSpPr txBox="1">
            <a:spLocks noChangeArrowheads="1"/>
          </p:cNvSpPr>
          <p:nvPr/>
        </p:nvSpPr>
        <p:spPr bwMode="auto">
          <a:xfrm>
            <a:off x="2867904" y="1388727"/>
            <a:ext cx="1750118" cy="1163849"/>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Integration tests</a:t>
            </a:r>
          </a:p>
          <a:p>
            <a:pPr marL="0" indent="0" eaLnBrk="1" hangingPunct="1">
              <a:spcBef>
                <a:spcPts val="0"/>
              </a:spcBef>
              <a:buNone/>
            </a:pPr>
            <a:r>
              <a:rPr lang="en-US" sz="2400" kern="0" dirty="0">
                <a:latin typeface="League Gothic" charset="0"/>
                <a:ea typeface="ヒラギノ角ゴ ProN W3" charset="0"/>
                <a:cs typeface="League Gothic" charset="0"/>
              </a:rPr>
              <a:t>- Load tests</a:t>
            </a:r>
          </a:p>
        </p:txBody>
      </p:sp>
      <p:pic>
        <p:nvPicPr>
          <p:cNvPr id="15" name="Picture 14">
            <a:extLst>
              <a:ext uri="{FF2B5EF4-FFF2-40B4-BE49-F238E27FC236}">
                <a16:creationId xmlns:a16="http://schemas.microsoft.com/office/drawing/2014/main" id="{F16FF977-329D-4BC4-9A63-C423B8F84FBC}"/>
              </a:ext>
            </a:extLst>
          </p:cNvPr>
          <p:cNvPicPr>
            <a:picLocks noChangeArrowheads="1"/>
          </p:cNvPicPr>
          <p:nvPr/>
        </p:nvPicPr>
        <p:blipFill rotWithShape="1">
          <a:blip r:embed="rId3">
            <a:extLst>
              <a:ext uri="{28A0092B-C50C-407E-A947-70E740481C1C}">
                <a14:useLocalDpi xmlns:a14="http://schemas.microsoft.com/office/drawing/2010/main" val="0"/>
              </a:ext>
            </a:extLst>
          </a:blip>
          <a:srcRect l="46890" t="1" b="-127331"/>
          <a:stretch/>
        </p:blipFill>
        <p:spPr bwMode="auto">
          <a:xfrm rot="5400000">
            <a:off x="5764154" y="6009778"/>
            <a:ext cx="4322689" cy="22627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16" name="Picture 15">
            <a:extLst>
              <a:ext uri="{FF2B5EF4-FFF2-40B4-BE49-F238E27FC236}">
                <a16:creationId xmlns:a16="http://schemas.microsoft.com/office/drawing/2014/main" id="{166DAB4F-2B41-4625-AEF5-0F4B50020229}"/>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20" y="3949428"/>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grpSp>
        <p:nvGrpSpPr>
          <p:cNvPr id="30" name="Group 29">
            <a:extLst>
              <a:ext uri="{FF2B5EF4-FFF2-40B4-BE49-F238E27FC236}">
                <a16:creationId xmlns:a16="http://schemas.microsoft.com/office/drawing/2014/main" id="{BED42F90-F4AC-49C6-9D0E-127902F0666F}"/>
              </a:ext>
            </a:extLst>
          </p:cNvPr>
          <p:cNvGrpSpPr/>
          <p:nvPr/>
        </p:nvGrpSpPr>
        <p:grpSpPr>
          <a:xfrm>
            <a:off x="614954" y="339502"/>
            <a:ext cx="2088171" cy="1069876"/>
            <a:chOff x="-13421" y="339502"/>
            <a:chExt cx="2088171" cy="1069876"/>
          </a:xfrm>
        </p:grpSpPr>
        <p:sp>
          <p:nvSpPr>
            <p:cNvPr id="11" name="Title 1">
              <a:extLst>
                <a:ext uri="{FF2B5EF4-FFF2-40B4-BE49-F238E27FC236}">
                  <a16:creationId xmlns:a16="http://schemas.microsoft.com/office/drawing/2014/main" id="{BA1E52DA-CFE0-4F02-86FA-C03147E1E72A}"/>
                </a:ext>
              </a:extLst>
            </p:cNvPr>
            <p:cNvSpPr txBox="1">
              <a:spLocks/>
            </p:cNvSpPr>
            <p:nvPr/>
          </p:nvSpPr>
          <p:spPr bwMode="auto">
            <a:xfrm>
              <a:off x="-13421" y="339502"/>
              <a:ext cx="2088171" cy="10698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sz="2000" kern="0" dirty="0">
                  <a:solidFill>
                    <a:srgbClr val="4C463D"/>
                  </a:solidFill>
                  <a:latin typeface="Zerox"/>
                </a:rPr>
                <a:t>Pre Production</a:t>
              </a:r>
              <a:endParaRPr kumimoji="0" lang="en-US" sz="2000" b="0" i="0" u="none" strike="noStrike" kern="0" cap="none" spc="0" normalizeH="0" baseline="0" noProof="0" dirty="0">
                <a:ln>
                  <a:noFill/>
                </a:ln>
                <a:solidFill>
                  <a:srgbClr val="4C463D"/>
                </a:solidFill>
                <a:effectLst/>
                <a:uLnTx/>
                <a:uFillTx/>
                <a:latin typeface="Zerox"/>
                <a:sym typeface="Zerox" charset="0"/>
              </a:endParaRPr>
            </a:p>
          </p:txBody>
        </p:sp>
        <p:pic>
          <p:nvPicPr>
            <p:cNvPr id="17" name="Picture 16">
              <a:extLst>
                <a:ext uri="{FF2B5EF4-FFF2-40B4-BE49-F238E27FC236}">
                  <a16:creationId xmlns:a16="http://schemas.microsoft.com/office/drawing/2014/main" id="{3FA5CE85-ED56-40AB-B29A-9BB44F5B5E7B}"/>
                </a:ext>
              </a:extLst>
            </p:cNvPr>
            <p:cNvPicPr>
              <a:picLocks noChangeArrowheads="1"/>
            </p:cNvPicPr>
            <p:nvPr/>
          </p:nvPicPr>
          <p:blipFill rotWithShape="1">
            <a:blip r:embed="rId3">
              <a:extLst>
                <a:ext uri="{28A0092B-C50C-407E-A947-70E740481C1C}">
                  <a14:useLocalDpi xmlns:a14="http://schemas.microsoft.com/office/drawing/2010/main" val="0"/>
                </a:ext>
              </a:extLst>
            </a:blip>
            <a:srcRect l="48500" t="-17157" r="29559" b="-41998"/>
            <a:stretch/>
          </p:blipFill>
          <p:spPr bwMode="auto">
            <a:xfrm>
              <a:off x="137703" y="1244711"/>
              <a:ext cx="1785922" cy="1440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grpSp>
      <p:sp>
        <p:nvSpPr>
          <p:cNvPr id="23" name="Rectangle 2">
            <a:extLst>
              <a:ext uri="{FF2B5EF4-FFF2-40B4-BE49-F238E27FC236}">
                <a16:creationId xmlns:a16="http://schemas.microsoft.com/office/drawing/2014/main" id="{5D4E5211-90BB-40D8-BF14-411F08E919DA}"/>
              </a:ext>
            </a:extLst>
          </p:cNvPr>
          <p:cNvSpPr txBox="1">
            <a:spLocks noChangeArrowheads="1"/>
          </p:cNvSpPr>
          <p:nvPr/>
        </p:nvSpPr>
        <p:spPr bwMode="auto">
          <a:xfrm>
            <a:off x="807888" y="1388727"/>
            <a:ext cx="1750118" cy="1163849"/>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Unit tests</a:t>
            </a:r>
          </a:p>
          <a:p>
            <a:pPr marL="0" indent="0" eaLnBrk="1" hangingPunct="1">
              <a:spcBef>
                <a:spcPts val="0"/>
              </a:spcBef>
              <a:buNone/>
            </a:pPr>
            <a:r>
              <a:rPr lang="en-US" sz="2400" kern="0" dirty="0">
                <a:latin typeface="League Gothic" charset="0"/>
                <a:ea typeface="ヒラギノ角ゴ ProN W3" charset="0"/>
                <a:cs typeface="League Gothic" charset="0"/>
              </a:rPr>
              <a:t>- Regression tests</a:t>
            </a:r>
          </a:p>
          <a:p>
            <a:pPr marL="0" indent="0" eaLnBrk="1" hangingPunct="1">
              <a:spcBef>
                <a:spcPts val="0"/>
              </a:spcBef>
              <a:buNone/>
            </a:pPr>
            <a:r>
              <a:rPr lang="en-US" sz="2400" kern="0" dirty="0">
                <a:latin typeface="League Gothic" charset="0"/>
                <a:ea typeface="ヒラギノ角ゴ ProN W3" charset="0"/>
                <a:cs typeface="League Gothic" charset="0"/>
              </a:rPr>
              <a:t>- Code coverage</a:t>
            </a:r>
          </a:p>
          <a:p>
            <a:pPr marL="0" indent="0" eaLnBrk="1" hangingPunct="1">
              <a:spcBef>
                <a:spcPts val="0"/>
              </a:spcBef>
              <a:buNone/>
            </a:pPr>
            <a:r>
              <a:rPr lang="en-US" sz="2400" kern="0" dirty="0">
                <a:latin typeface="League Gothic" charset="0"/>
                <a:ea typeface="ヒラギノ角ゴ ProN W3" charset="0"/>
                <a:cs typeface="League Gothic" charset="0"/>
              </a:rPr>
              <a:t>- Static analysis</a:t>
            </a:r>
          </a:p>
        </p:txBody>
      </p:sp>
      <p:sp>
        <p:nvSpPr>
          <p:cNvPr id="24" name="Rectangle 2">
            <a:extLst>
              <a:ext uri="{FF2B5EF4-FFF2-40B4-BE49-F238E27FC236}">
                <a16:creationId xmlns:a16="http://schemas.microsoft.com/office/drawing/2014/main" id="{61A6162B-CDA4-4769-AB6E-946DDBE19980}"/>
              </a:ext>
            </a:extLst>
          </p:cNvPr>
          <p:cNvSpPr txBox="1">
            <a:spLocks noChangeArrowheads="1"/>
          </p:cNvSpPr>
          <p:nvPr/>
        </p:nvSpPr>
        <p:spPr bwMode="auto">
          <a:xfrm>
            <a:off x="4927920" y="1388727"/>
            <a:ext cx="1771279" cy="1163849"/>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Feature flagging</a:t>
            </a:r>
          </a:p>
          <a:p>
            <a:pPr marL="0" indent="0" eaLnBrk="1" hangingPunct="1">
              <a:spcBef>
                <a:spcPts val="0"/>
              </a:spcBef>
              <a:buNone/>
            </a:pPr>
            <a:r>
              <a:rPr lang="en-US" sz="2400" kern="0" dirty="0">
                <a:latin typeface="League Gothic" charset="0"/>
                <a:ea typeface="ヒラギノ角ゴ ProN W3" charset="0"/>
                <a:cs typeface="League Gothic" charset="0"/>
              </a:rPr>
              <a:t>- Traffic shaping</a:t>
            </a:r>
          </a:p>
          <a:p>
            <a:pPr marL="0" indent="0" eaLnBrk="1" hangingPunct="1">
              <a:spcBef>
                <a:spcPts val="0"/>
              </a:spcBef>
              <a:buNone/>
            </a:pPr>
            <a:r>
              <a:rPr lang="en-US" sz="2400" kern="0" dirty="0">
                <a:latin typeface="League Gothic" charset="0"/>
                <a:ea typeface="ヒラギノ角ゴ ProN W3" charset="0"/>
                <a:cs typeface="League Gothic" charset="0"/>
              </a:rPr>
              <a:t>- Monitoring</a:t>
            </a:r>
          </a:p>
        </p:txBody>
      </p:sp>
      <p:sp>
        <p:nvSpPr>
          <p:cNvPr id="25" name="Rectangle 2">
            <a:extLst>
              <a:ext uri="{FF2B5EF4-FFF2-40B4-BE49-F238E27FC236}">
                <a16:creationId xmlns:a16="http://schemas.microsoft.com/office/drawing/2014/main" id="{ED5C80D3-54F5-413C-9F85-967CA94CFDD5}"/>
              </a:ext>
            </a:extLst>
          </p:cNvPr>
          <p:cNvSpPr txBox="1">
            <a:spLocks noChangeArrowheads="1"/>
          </p:cNvSpPr>
          <p:nvPr/>
        </p:nvSpPr>
        <p:spPr bwMode="auto">
          <a:xfrm>
            <a:off x="7009098" y="1388727"/>
            <a:ext cx="1371866" cy="1163849"/>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Logging</a:t>
            </a:r>
          </a:p>
          <a:p>
            <a:pPr marL="0" indent="0" eaLnBrk="1" hangingPunct="1">
              <a:spcBef>
                <a:spcPts val="0"/>
              </a:spcBef>
              <a:buNone/>
            </a:pPr>
            <a:r>
              <a:rPr lang="en-US" sz="2400" kern="0" dirty="0">
                <a:latin typeface="League Gothic" charset="0"/>
                <a:ea typeface="ヒラギノ角ゴ ProN W3" charset="0"/>
                <a:cs typeface="League Gothic" charset="0"/>
              </a:rPr>
              <a:t>- A/B Testing</a:t>
            </a:r>
          </a:p>
        </p:txBody>
      </p:sp>
      <p:sp>
        <p:nvSpPr>
          <p:cNvPr id="26" name="Title 1">
            <a:extLst>
              <a:ext uri="{FF2B5EF4-FFF2-40B4-BE49-F238E27FC236}">
                <a16:creationId xmlns:a16="http://schemas.microsoft.com/office/drawing/2014/main" id="{F0B34CBB-0130-464D-97E0-5D81BB6E00E5}"/>
              </a:ext>
            </a:extLst>
          </p:cNvPr>
          <p:cNvSpPr txBox="1">
            <a:spLocks/>
          </p:cNvSpPr>
          <p:nvPr/>
        </p:nvSpPr>
        <p:spPr bwMode="auto">
          <a:xfrm>
            <a:off x="2082031" y="4165701"/>
            <a:ext cx="5284738" cy="10698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kern="0" dirty="0">
                <a:solidFill>
                  <a:srgbClr val="AD360C"/>
                </a:solidFill>
                <a:latin typeface="Zerox"/>
              </a:rPr>
              <a:t>Quality Assurance</a:t>
            </a:r>
            <a:endParaRPr kumimoji="0" lang="en-US" sz="3800" b="0" i="0" u="none" strike="noStrike" kern="0" cap="none" spc="0" normalizeH="0" baseline="0" noProof="0" dirty="0">
              <a:ln>
                <a:noFill/>
              </a:ln>
              <a:solidFill>
                <a:srgbClr val="AD360C"/>
              </a:solidFill>
              <a:effectLst/>
              <a:uLnTx/>
              <a:uFillTx/>
              <a:latin typeface="Zerox"/>
              <a:sym typeface="Zerox" charset="0"/>
            </a:endParaRPr>
          </a:p>
        </p:txBody>
      </p:sp>
      <p:grpSp>
        <p:nvGrpSpPr>
          <p:cNvPr id="29" name="Group 28">
            <a:extLst>
              <a:ext uri="{FF2B5EF4-FFF2-40B4-BE49-F238E27FC236}">
                <a16:creationId xmlns:a16="http://schemas.microsoft.com/office/drawing/2014/main" id="{2C346331-275A-482D-BD8B-CC15521EB2C8}"/>
              </a:ext>
            </a:extLst>
          </p:cNvPr>
          <p:cNvGrpSpPr/>
          <p:nvPr/>
        </p:nvGrpSpPr>
        <p:grpSpPr>
          <a:xfrm>
            <a:off x="2903708" y="339502"/>
            <a:ext cx="5537025" cy="1069876"/>
            <a:chOff x="2275333" y="339502"/>
            <a:chExt cx="5537025" cy="1069876"/>
          </a:xfrm>
        </p:grpSpPr>
        <p:pic>
          <p:nvPicPr>
            <p:cNvPr id="19" name="Picture 18">
              <a:extLst>
                <a:ext uri="{FF2B5EF4-FFF2-40B4-BE49-F238E27FC236}">
                  <a16:creationId xmlns:a16="http://schemas.microsoft.com/office/drawing/2014/main" id="{09348057-2347-4651-9D4D-FCAE1B236537}"/>
                </a:ext>
              </a:extLst>
            </p:cNvPr>
            <p:cNvPicPr>
              <a:picLocks noChangeArrowheads="1"/>
            </p:cNvPicPr>
            <p:nvPr/>
          </p:nvPicPr>
          <p:blipFill rotWithShape="1">
            <a:blip r:embed="rId3">
              <a:extLst>
                <a:ext uri="{28A0092B-C50C-407E-A947-70E740481C1C}">
                  <a14:useLocalDpi xmlns:a14="http://schemas.microsoft.com/office/drawing/2010/main" val="0"/>
                </a:ext>
              </a:extLst>
            </a:blip>
            <a:srcRect l="22052" t="-17155" r="9918" b="-470"/>
            <a:stretch/>
          </p:blipFill>
          <p:spPr bwMode="auto">
            <a:xfrm>
              <a:off x="2275333" y="1244711"/>
              <a:ext cx="5537025" cy="1064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27" name="Title 1">
              <a:extLst>
                <a:ext uri="{FF2B5EF4-FFF2-40B4-BE49-F238E27FC236}">
                  <a16:creationId xmlns:a16="http://schemas.microsoft.com/office/drawing/2014/main" id="{EA8FA12D-A867-4CAD-B846-0E1B4BFC0FA6}"/>
                </a:ext>
              </a:extLst>
            </p:cNvPr>
            <p:cNvSpPr txBox="1">
              <a:spLocks/>
            </p:cNvSpPr>
            <p:nvPr/>
          </p:nvSpPr>
          <p:spPr bwMode="auto">
            <a:xfrm>
              <a:off x="3999760" y="339502"/>
              <a:ext cx="2088171" cy="10698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sz="2000" kern="0" dirty="0">
                  <a:solidFill>
                    <a:srgbClr val="4C463D"/>
                  </a:solidFill>
                  <a:latin typeface="Zerox"/>
                </a:rPr>
                <a:t>Production</a:t>
              </a:r>
              <a:endParaRPr kumimoji="0" lang="en-US" sz="2000" b="0" i="0" u="none" strike="noStrike" kern="0" cap="none" spc="0" normalizeH="0" baseline="0" noProof="0" dirty="0">
                <a:ln>
                  <a:noFill/>
                </a:ln>
                <a:solidFill>
                  <a:srgbClr val="4C463D"/>
                </a:solidFill>
                <a:effectLst/>
                <a:uLnTx/>
                <a:uFillTx/>
                <a:latin typeface="Zerox"/>
                <a:sym typeface="Zerox" charset="0"/>
              </a:endParaRPr>
            </a:p>
          </p:txBody>
        </p:sp>
      </p:grpSp>
      <p:grpSp>
        <p:nvGrpSpPr>
          <p:cNvPr id="37" name="Group 36">
            <a:extLst>
              <a:ext uri="{FF2B5EF4-FFF2-40B4-BE49-F238E27FC236}">
                <a16:creationId xmlns:a16="http://schemas.microsoft.com/office/drawing/2014/main" id="{CDCF089D-37B1-4C1E-869A-080562372417}"/>
              </a:ext>
            </a:extLst>
          </p:cNvPr>
          <p:cNvGrpSpPr/>
          <p:nvPr/>
        </p:nvGrpSpPr>
        <p:grpSpPr>
          <a:xfrm>
            <a:off x="2902469" y="2736527"/>
            <a:ext cx="1785922" cy="627310"/>
            <a:chOff x="2274094" y="2736527"/>
            <a:chExt cx="1785922" cy="627310"/>
          </a:xfrm>
        </p:grpSpPr>
        <p:pic>
          <p:nvPicPr>
            <p:cNvPr id="33" name="Picture 32">
              <a:extLst>
                <a:ext uri="{FF2B5EF4-FFF2-40B4-BE49-F238E27FC236}">
                  <a16:creationId xmlns:a16="http://schemas.microsoft.com/office/drawing/2014/main" id="{AAEED300-527C-403A-B66F-C8FDD100BE86}"/>
                </a:ext>
              </a:extLst>
            </p:cNvPr>
            <p:cNvPicPr>
              <a:picLocks noChangeArrowheads="1"/>
            </p:cNvPicPr>
            <p:nvPr/>
          </p:nvPicPr>
          <p:blipFill rotWithShape="1">
            <a:blip r:embed="rId3">
              <a:extLst>
                <a:ext uri="{28A0092B-C50C-407E-A947-70E740481C1C}">
                  <a14:useLocalDpi xmlns:a14="http://schemas.microsoft.com/office/drawing/2010/main" val="0"/>
                </a:ext>
              </a:extLst>
            </a:blip>
            <a:srcRect l="48500" t="-17157" r="29559" b="-41998"/>
            <a:stretch/>
          </p:blipFill>
          <p:spPr bwMode="auto">
            <a:xfrm>
              <a:off x="2274094" y="2736527"/>
              <a:ext cx="1785922" cy="1440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34" name="Title 1">
              <a:extLst>
                <a:ext uri="{FF2B5EF4-FFF2-40B4-BE49-F238E27FC236}">
                  <a16:creationId xmlns:a16="http://schemas.microsoft.com/office/drawing/2014/main" id="{F2FD4B1D-4C2D-4409-A998-4FBBBFB0D914}"/>
                </a:ext>
              </a:extLst>
            </p:cNvPr>
            <p:cNvSpPr txBox="1">
              <a:spLocks/>
            </p:cNvSpPr>
            <p:nvPr/>
          </p:nvSpPr>
          <p:spPr bwMode="auto">
            <a:xfrm>
              <a:off x="2274094" y="2832421"/>
              <a:ext cx="1785922" cy="53141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sz="2000" kern="0" dirty="0">
                  <a:solidFill>
                    <a:srgbClr val="4C463D"/>
                  </a:solidFill>
                  <a:latin typeface="Zerox"/>
                </a:rPr>
                <a:t>Deploy</a:t>
              </a:r>
              <a:endParaRPr kumimoji="0" lang="en-US" sz="2000" b="0" i="0" u="none" strike="noStrike" kern="0" cap="none" spc="0" normalizeH="0" baseline="0" noProof="0" dirty="0">
                <a:ln>
                  <a:noFill/>
                </a:ln>
                <a:solidFill>
                  <a:srgbClr val="4C463D"/>
                </a:solidFill>
                <a:effectLst/>
                <a:uLnTx/>
                <a:uFillTx/>
                <a:latin typeface="Zerox"/>
                <a:sym typeface="Zerox" charset="0"/>
              </a:endParaRPr>
            </a:p>
          </p:txBody>
        </p:sp>
      </p:grpSp>
      <p:grpSp>
        <p:nvGrpSpPr>
          <p:cNvPr id="38" name="Group 37">
            <a:extLst>
              <a:ext uri="{FF2B5EF4-FFF2-40B4-BE49-F238E27FC236}">
                <a16:creationId xmlns:a16="http://schemas.microsoft.com/office/drawing/2014/main" id="{093EBD8D-F475-4194-8914-05C500BA5139}"/>
              </a:ext>
            </a:extLst>
          </p:cNvPr>
          <p:cNvGrpSpPr/>
          <p:nvPr/>
        </p:nvGrpSpPr>
        <p:grpSpPr>
          <a:xfrm>
            <a:off x="4788489" y="2736527"/>
            <a:ext cx="1785923" cy="627310"/>
            <a:chOff x="4160114" y="2736527"/>
            <a:chExt cx="1785923" cy="627310"/>
          </a:xfrm>
        </p:grpSpPr>
        <p:pic>
          <p:nvPicPr>
            <p:cNvPr id="31" name="Picture 30">
              <a:extLst>
                <a:ext uri="{FF2B5EF4-FFF2-40B4-BE49-F238E27FC236}">
                  <a16:creationId xmlns:a16="http://schemas.microsoft.com/office/drawing/2014/main" id="{566F044C-B2F1-4262-ABA3-EC55DA902CD9}"/>
                </a:ext>
              </a:extLst>
            </p:cNvPr>
            <p:cNvPicPr>
              <a:picLocks noChangeArrowheads="1"/>
            </p:cNvPicPr>
            <p:nvPr/>
          </p:nvPicPr>
          <p:blipFill rotWithShape="1">
            <a:blip r:embed="rId3">
              <a:extLst>
                <a:ext uri="{28A0092B-C50C-407E-A947-70E740481C1C}">
                  <a14:useLocalDpi xmlns:a14="http://schemas.microsoft.com/office/drawing/2010/main" val="0"/>
                </a:ext>
              </a:extLst>
            </a:blip>
            <a:srcRect l="48500" t="-17157" r="29559" b="-41998"/>
            <a:stretch/>
          </p:blipFill>
          <p:spPr bwMode="auto">
            <a:xfrm>
              <a:off x="4160115" y="2736527"/>
              <a:ext cx="1785922" cy="1440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35" name="Title 1">
              <a:extLst>
                <a:ext uri="{FF2B5EF4-FFF2-40B4-BE49-F238E27FC236}">
                  <a16:creationId xmlns:a16="http://schemas.microsoft.com/office/drawing/2014/main" id="{8CBAA65A-767A-4A8A-ADC1-2A9591C46C68}"/>
                </a:ext>
              </a:extLst>
            </p:cNvPr>
            <p:cNvSpPr txBox="1">
              <a:spLocks/>
            </p:cNvSpPr>
            <p:nvPr/>
          </p:nvSpPr>
          <p:spPr bwMode="auto">
            <a:xfrm>
              <a:off x="4160114" y="2832421"/>
              <a:ext cx="1785922" cy="53141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sz="2000" kern="0" dirty="0">
                  <a:solidFill>
                    <a:srgbClr val="4C463D"/>
                  </a:solidFill>
                  <a:latin typeface="Zerox"/>
                </a:rPr>
                <a:t>Release</a:t>
              </a:r>
              <a:endParaRPr kumimoji="0" lang="en-US" sz="2000" b="0" i="0" u="none" strike="noStrike" kern="0" cap="none" spc="0" normalizeH="0" baseline="0" noProof="0" dirty="0">
                <a:ln>
                  <a:noFill/>
                </a:ln>
                <a:solidFill>
                  <a:srgbClr val="4C463D"/>
                </a:solidFill>
                <a:effectLst/>
                <a:uLnTx/>
                <a:uFillTx/>
                <a:latin typeface="Zerox"/>
                <a:sym typeface="Zerox" charset="0"/>
              </a:endParaRPr>
            </a:p>
          </p:txBody>
        </p:sp>
      </p:grpSp>
      <p:grpSp>
        <p:nvGrpSpPr>
          <p:cNvPr id="39" name="Group 38">
            <a:extLst>
              <a:ext uri="{FF2B5EF4-FFF2-40B4-BE49-F238E27FC236}">
                <a16:creationId xmlns:a16="http://schemas.microsoft.com/office/drawing/2014/main" id="{EA447FDF-5D7F-4308-B9B3-F76B29183F42}"/>
              </a:ext>
            </a:extLst>
          </p:cNvPr>
          <p:cNvGrpSpPr/>
          <p:nvPr/>
        </p:nvGrpSpPr>
        <p:grpSpPr>
          <a:xfrm>
            <a:off x="6674509" y="2736527"/>
            <a:ext cx="1785923" cy="627310"/>
            <a:chOff x="6046134" y="2736527"/>
            <a:chExt cx="1785923" cy="627310"/>
          </a:xfrm>
        </p:grpSpPr>
        <p:pic>
          <p:nvPicPr>
            <p:cNvPr id="32" name="Picture 31">
              <a:extLst>
                <a:ext uri="{FF2B5EF4-FFF2-40B4-BE49-F238E27FC236}">
                  <a16:creationId xmlns:a16="http://schemas.microsoft.com/office/drawing/2014/main" id="{F4B6B79E-3F10-45BD-B5A4-12308903EC56}"/>
                </a:ext>
              </a:extLst>
            </p:cNvPr>
            <p:cNvPicPr>
              <a:picLocks noChangeArrowheads="1"/>
            </p:cNvPicPr>
            <p:nvPr/>
          </p:nvPicPr>
          <p:blipFill rotWithShape="1">
            <a:blip r:embed="rId3">
              <a:extLst>
                <a:ext uri="{28A0092B-C50C-407E-A947-70E740481C1C}">
                  <a14:useLocalDpi xmlns:a14="http://schemas.microsoft.com/office/drawing/2010/main" val="0"/>
                </a:ext>
              </a:extLst>
            </a:blip>
            <a:srcRect l="48500" t="-17157" r="29559" b="-41998"/>
            <a:stretch/>
          </p:blipFill>
          <p:spPr bwMode="auto">
            <a:xfrm>
              <a:off x="6046135" y="2736527"/>
              <a:ext cx="1785922" cy="14401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36" name="Title 1">
              <a:extLst>
                <a:ext uri="{FF2B5EF4-FFF2-40B4-BE49-F238E27FC236}">
                  <a16:creationId xmlns:a16="http://schemas.microsoft.com/office/drawing/2014/main" id="{2B93164A-66A9-4F15-9C32-108F9CEE17AF}"/>
                </a:ext>
              </a:extLst>
            </p:cNvPr>
            <p:cNvSpPr txBox="1">
              <a:spLocks/>
            </p:cNvSpPr>
            <p:nvPr/>
          </p:nvSpPr>
          <p:spPr bwMode="auto">
            <a:xfrm>
              <a:off x="6046134" y="2832421"/>
              <a:ext cx="1785922" cy="53141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sz="2000" kern="0" dirty="0">
                  <a:solidFill>
                    <a:srgbClr val="4C463D"/>
                  </a:solidFill>
                  <a:latin typeface="Zerox"/>
                </a:rPr>
                <a:t>POST Release</a:t>
              </a:r>
              <a:endParaRPr kumimoji="0" lang="en-US" sz="2000" b="0" i="0" u="none" strike="noStrike" kern="0" cap="none" spc="0" normalizeH="0" baseline="0" noProof="0" dirty="0">
                <a:ln>
                  <a:noFill/>
                </a:ln>
                <a:solidFill>
                  <a:srgbClr val="4C463D"/>
                </a:solidFill>
                <a:effectLst/>
                <a:uLnTx/>
                <a:uFillTx/>
                <a:latin typeface="Zerox"/>
                <a:sym typeface="Zerox" charset="0"/>
              </a:endParaRPr>
            </a:p>
          </p:txBody>
        </p:sp>
      </p:grpSp>
      <p:pic>
        <p:nvPicPr>
          <p:cNvPr id="41" name="Picture 40">
            <a:extLst>
              <a:ext uri="{FF2B5EF4-FFF2-40B4-BE49-F238E27FC236}">
                <a16:creationId xmlns:a16="http://schemas.microsoft.com/office/drawing/2014/main" id="{4119C565-5F3D-446C-9AC2-194083680D7A}"/>
              </a:ext>
            </a:extLst>
          </p:cNvPr>
          <p:cNvPicPr>
            <a:picLocks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618834" y="397458"/>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42" name="Picture 41">
            <a:extLst>
              <a:ext uri="{FF2B5EF4-FFF2-40B4-BE49-F238E27FC236}">
                <a16:creationId xmlns:a16="http://schemas.microsoft.com/office/drawing/2014/main" id="{66BF05AA-24C1-430E-810E-D50BF22706D8}"/>
              </a:ext>
            </a:extLst>
          </p:cNvPr>
          <p:cNvPicPr>
            <a:picLocks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614954" y="3599729"/>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43" name="Picture 42">
            <a:extLst>
              <a:ext uri="{FF2B5EF4-FFF2-40B4-BE49-F238E27FC236}">
                <a16:creationId xmlns:a16="http://schemas.microsoft.com/office/drawing/2014/main" id="{DE5BB274-3CC5-487F-BF62-F9BEFC3BD37E}"/>
              </a:ext>
            </a:extLst>
          </p:cNvPr>
          <p:cNvPicPr>
            <a:picLocks noChangeArrowheads="1"/>
          </p:cNvPicPr>
          <p:nvPr/>
        </p:nvPicPr>
        <p:blipFill rotWithShape="1">
          <a:blip r:embed="rId3">
            <a:duotone>
              <a:prstClr val="black"/>
              <a:schemeClr val="accent4">
                <a:tint val="45000"/>
                <a:satMod val="400000"/>
              </a:schemeClr>
            </a:duotone>
            <a:extLst>
              <a:ext uri="{28A0092B-C50C-407E-A947-70E740481C1C}">
                <a14:useLocalDpi xmlns:a14="http://schemas.microsoft.com/office/drawing/2010/main" val="0"/>
              </a:ext>
            </a:extLst>
          </a:blip>
          <a:srcRect t="-838084" r="59005" b="1"/>
          <a:stretch/>
        </p:blipFill>
        <p:spPr bwMode="auto">
          <a:xfrm rot="16200000">
            <a:off x="-1352429" y="1641368"/>
            <a:ext cx="3336663"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45" name="Picture 44">
            <a:extLst>
              <a:ext uri="{FF2B5EF4-FFF2-40B4-BE49-F238E27FC236}">
                <a16:creationId xmlns:a16="http://schemas.microsoft.com/office/drawing/2014/main" id="{93775ACA-6DEF-44CF-ABCD-A5641A31A668}"/>
              </a:ext>
            </a:extLst>
          </p:cNvPr>
          <p:cNvPicPr>
            <a:picLocks noChangeArrowheads="1"/>
          </p:cNvPicPr>
          <p:nvPr/>
        </p:nvPicPr>
        <p:blipFill rotWithShape="1">
          <a:blip r:embed="rId3">
            <a:duotone>
              <a:prstClr val="black"/>
              <a:schemeClr val="accent4">
                <a:tint val="45000"/>
                <a:satMod val="400000"/>
              </a:schemeClr>
            </a:duotone>
            <a:extLst>
              <a:ext uri="{28A0092B-C50C-407E-A947-70E740481C1C}">
                <a14:useLocalDpi xmlns:a14="http://schemas.microsoft.com/office/drawing/2010/main" val="0"/>
              </a:ext>
            </a:extLst>
          </a:blip>
          <a:srcRect t="-838084" r="59005" b="1"/>
          <a:stretch/>
        </p:blipFill>
        <p:spPr bwMode="auto">
          <a:xfrm rot="16200000">
            <a:off x="6640772" y="1647845"/>
            <a:ext cx="3336663"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1663446391"/>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wipe(left)">
                                      <p:cBhvr>
                                        <p:cTn id="7" dur="500"/>
                                        <p:tgtEl>
                                          <p:spTgt spid="23">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3">
                                            <p:txEl>
                                              <p:pRg st="1" end="1"/>
                                            </p:txEl>
                                          </p:spTgt>
                                        </p:tgtEl>
                                        <p:attrNameLst>
                                          <p:attrName>style.visibility</p:attrName>
                                        </p:attrNameLst>
                                      </p:cBhvr>
                                      <p:to>
                                        <p:strVal val="visible"/>
                                      </p:to>
                                    </p:set>
                                    <p:animEffect transition="in" filter="wipe(left)">
                                      <p:cBhvr>
                                        <p:cTn id="11" dur="500"/>
                                        <p:tgtEl>
                                          <p:spTgt spid="23">
                                            <p:txEl>
                                              <p:pRg st="1" end="1"/>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3">
                                            <p:txEl>
                                              <p:pRg st="2" end="2"/>
                                            </p:txEl>
                                          </p:spTgt>
                                        </p:tgtEl>
                                        <p:attrNameLst>
                                          <p:attrName>style.visibility</p:attrName>
                                        </p:attrNameLst>
                                      </p:cBhvr>
                                      <p:to>
                                        <p:strVal val="visible"/>
                                      </p:to>
                                    </p:set>
                                    <p:animEffect transition="in" filter="wipe(left)">
                                      <p:cBhvr>
                                        <p:cTn id="15" dur="500"/>
                                        <p:tgtEl>
                                          <p:spTgt spid="23">
                                            <p:txEl>
                                              <p:pRg st="2" end="2"/>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3">
                                            <p:txEl>
                                              <p:pRg st="3" end="3"/>
                                            </p:txEl>
                                          </p:spTgt>
                                        </p:tgtEl>
                                        <p:attrNameLst>
                                          <p:attrName>style.visibility</p:attrName>
                                        </p:attrNameLst>
                                      </p:cBhvr>
                                      <p:to>
                                        <p:strVal val="visible"/>
                                      </p:to>
                                    </p:set>
                                    <p:animEffect transition="in" filter="wipe(left)">
                                      <p:cBhvr>
                                        <p:cTn id="19" dur="500"/>
                                        <p:tgtEl>
                                          <p:spTgt spid="23">
                                            <p:txEl>
                                              <p:pRg st="3" end="3"/>
                                            </p:tx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animEffect transition="in" filter="wipe(left)">
                                      <p:cBhvr>
                                        <p:cTn id="23" dur="500"/>
                                        <p:tgtEl>
                                          <p:spTgt spid="12">
                                            <p:txEl>
                                              <p:pRg st="0" end="0"/>
                                            </p:txEl>
                                          </p:spTgt>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12">
                                            <p:txEl>
                                              <p:pRg st="1" end="1"/>
                                            </p:txEl>
                                          </p:spTgt>
                                        </p:tgtEl>
                                        <p:attrNameLst>
                                          <p:attrName>style.visibility</p:attrName>
                                        </p:attrNameLst>
                                      </p:cBhvr>
                                      <p:to>
                                        <p:strVal val="visible"/>
                                      </p:to>
                                    </p:set>
                                    <p:animEffect transition="in" filter="wipe(left)">
                                      <p:cBhvr>
                                        <p:cTn id="27" dur="500"/>
                                        <p:tgtEl>
                                          <p:spTgt spid="12">
                                            <p:txEl>
                                              <p:pRg st="1" end="1"/>
                                            </p:txEl>
                                          </p:spTgt>
                                        </p:tgtEl>
                                      </p:cBhvr>
                                    </p:animEffect>
                                  </p:childTnLst>
                                </p:cTn>
                              </p:par>
                            </p:childTnLst>
                          </p:cTn>
                        </p:par>
                        <p:par>
                          <p:cTn id="28" fill="hold">
                            <p:stCondLst>
                              <p:cond delay="3000"/>
                            </p:stCondLst>
                            <p:childTnLst>
                              <p:par>
                                <p:cTn id="29" presetID="22" presetClass="entr" presetSubtype="8" fill="hold" grpId="0" nodeType="afterEffect">
                                  <p:stCondLst>
                                    <p:cond delay="0"/>
                                  </p:stCondLst>
                                  <p:childTnLst>
                                    <p:set>
                                      <p:cBhvr>
                                        <p:cTn id="30" dur="1" fill="hold">
                                          <p:stCondLst>
                                            <p:cond delay="0"/>
                                          </p:stCondLst>
                                        </p:cTn>
                                        <p:tgtEl>
                                          <p:spTgt spid="24">
                                            <p:txEl>
                                              <p:pRg st="0" end="0"/>
                                            </p:txEl>
                                          </p:spTgt>
                                        </p:tgtEl>
                                        <p:attrNameLst>
                                          <p:attrName>style.visibility</p:attrName>
                                        </p:attrNameLst>
                                      </p:cBhvr>
                                      <p:to>
                                        <p:strVal val="visible"/>
                                      </p:to>
                                    </p:set>
                                    <p:animEffect transition="in" filter="wipe(left)">
                                      <p:cBhvr>
                                        <p:cTn id="31" dur="500"/>
                                        <p:tgtEl>
                                          <p:spTgt spid="24">
                                            <p:txEl>
                                              <p:pRg st="0" end="0"/>
                                            </p:txEl>
                                          </p:spTgt>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24">
                                            <p:txEl>
                                              <p:pRg st="1" end="1"/>
                                            </p:txEl>
                                          </p:spTgt>
                                        </p:tgtEl>
                                        <p:attrNameLst>
                                          <p:attrName>style.visibility</p:attrName>
                                        </p:attrNameLst>
                                      </p:cBhvr>
                                      <p:to>
                                        <p:strVal val="visible"/>
                                      </p:to>
                                    </p:set>
                                    <p:animEffect transition="in" filter="wipe(left)">
                                      <p:cBhvr>
                                        <p:cTn id="35" dur="500"/>
                                        <p:tgtEl>
                                          <p:spTgt spid="24">
                                            <p:txEl>
                                              <p:pRg st="1" end="1"/>
                                            </p:txEl>
                                          </p:spTgt>
                                        </p:tgtEl>
                                      </p:cBhvr>
                                    </p:animEffect>
                                  </p:childTnLst>
                                </p:cTn>
                              </p:par>
                            </p:childTnLst>
                          </p:cTn>
                        </p:par>
                        <p:par>
                          <p:cTn id="36" fill="hold">
                            <p:stCondLst>
                              <p:cond delay="4000"/>
                            </p:stCondLst>
                            <p:childTnLst>
                              <p:par>
                                <p:cTn id="37" presetID="22" presetClass="entr" presetSubtype="8" fill="hold" grpId="0" nodeType="afterEffect">
                                  <p:stCondLst>
                                    <p:cond delay="0"/>
                                  </p:stCondLst>
                                  <p:childTnLst>
                                    <p:set>
                                      <p:cBhvr>
                                        <p:cTn id="38" dur="1" fill="hold">
                                          <p:stCondLst>
                                            <p:cond delay="0"/>
                                          </p:stCondLst>
                                        </p:cTn>
                                        <p:tgtEl>
                                          <p:spTgt spid="24">
                                            <p:txEl>
                                              <p:pRg st="2" end="2"/>
                                            </p:txEl>
                                          </p:spTgt>
                                        </p:tgtEl>
                                        <p:attrNameLst>
                                          <p:attrName>style.visibility</p:attrName>
                                        </p:attrNameLst>
                                      </p:cBhvr>
                                      <p:to>
                                        <p:strVal val="visible"/>
                                      </p:to>
                                    </p:set>
                                    <p:animEffect transition="in" filter="wipe(left)">
                                      <p:cBhvr>
                                        <p:cTn id="39" dur="500"/>
                                        <p:tgtEl>
                                          <p:spTgt spid="24">
                                            <p:txEl>
                                              <p:pRg st="2" end="2"/>
                                            </p:txEl>
                                          </p:spTgt>
                                        </p:tgtEl>
                                      </p:cBhvr>
                                    </p:animEffect>
                                  </p:childTnLst>
                                </p:cTn>
                              </p:par>
                            </p:childTnLst>
                          </p:cTn>
                        </p:par>
                        <p:par>
                          <p:cTn id="40" fill="hold">
                            <p:stCondLst>
                              <p:cond delay="4500"/>
                            </p:stCondLst>
                            <p:childTnLst>
                              <p:par>
                                <p:cTn id="41" presetID="22" presetClass="entr" presetSubtype="8" fill="hold" grpId="0" nodeType="afterEffect">
                                  <p:stCondLst>
                                    <p:cond delay="0"/>
                                  </p:stCondLst>
                                  <p:childTnLst>
                                    <p:set>
                                      <p:cBhvr>
                                        <p:cTn id="42" dur="1" fill="hold">
                                          <p:stCondLst>
                                            <p:cond delay="0"/>
                                          </p:stCondLst>
                                        </p:cTn>
                                        <p:tgtEl>
                                          <p:spTgt spid="25">
                                            <p:txEl>
                                              <p:pRg st="0" end="0"/>
                                            </p:txEl>
                                          </p:spTgt>
                                        </p:tgtEl>
                                        <p:attrNameLst>
                                          <p:attrName>style.visibility</p:attrName>
                                        </p:attrNameLst>
                                      </p:cBhvr>
                                      <p:to>
                                        <p:strVal val="visible"/>
                                      </p:to>
                                    </p:set>
                                    <p:animEffect transition="in" filter="wipe(left)">
                                      <p:cBhvr>
                                        <p:cTn id="43" dur="500"/>
                                        <p:tgtEl>
                                          <p:spTgt spid="25">
                                            <p:txEl>
                                              <p:pRg st="0" end="0"/>
                                            </p:txEl>
                                          </p:spTgt>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25">
                                            <p:txEl>
                                              <p:pRg st="1" end="1"/>
                                            </p:txEl>
                                          </p:spTgt>
                                        </p:tgtEl>
                                        <p:attrNameLst>
                                          <p:attrName>style.visibility</p:attrName>
                                        </p:attrNameLst>
                                      </p:cBhvr>
                                      <p:to>
                                        <p:strVal val="visible"/>
                                      </p:to>
                                    </p:set>
                                    <p:animEffect transition="in" filter="wipe(left)">
                                      <p:cBhvr>
                                        <p:cTn id="47" dur="500"/>
                                        <p:tgtEl>
                                          <p:spTgt spid="25">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8" fill="hold" nodeType="click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wipe(left)">
                                      <p:cBhvr>
                                        <p:cTn id="52" dur="500"/>
                                        <p:tgtEl>
                                          <p:spTgt spid="30"/>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8" fill="hold" nodeType="clickEffect">
                                  <p:stCondLst>
                                    <p:cond delay="0"/>
                                  </p:stCondLst>
                                  <p:childTnLst>
                                    <p:set>
                                      <p:cBhvr>
                                        <p:cTn id="56" dur="1" fill="hold">
                                          <p:stCondLst>
                                            <p:cond delay="0"/>
                                          </p:stCondLst>
                                        </p:cTn>
                                        <p:tgtEl>
                                          <p:spTgt spid="29"/>
                                        </p:tgtEl>
                                        <p:attrNameLst>
                                          <p:attrName>style.visibility</p:attrName>
                                        </p:attrNameLst>
                                      </p:cBhvr>
                                      <p:to>
                                        <p:strVal val="visible"/>
                                      </p:to>
                                    </p:set>
                                    <p:animEffect transition="in" filter="wipe(left)">
                                      <p:cBhvr>
                                        <p:cTn id="57" dur="500"/>
                                        <p:tgtEl>
                                          <p:spTgt spid="29"/>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8" fill="hold" nodeType="clickEffect">
                                  <p:stCondLst>
                                    <p:cond delay="0"/>
                                  </p:stCondLst>
                                  <p:childTnLst>
                                    <p:set>
                                      <p:cBhvr>
                                        <p:cTn id="61" dur="1" fill="hold">
                                          <p:stCondLst>
                                            <p:cond delay="0"/>
                                          </p:stCondLst>
                                        </p:cTn>
                                        <p:tgtEl>
                                          <p:spTgt spid="37"/>
                                        </p:tgtEl>
                                        <p:attrNameLst>
                                          <p:attrName>style.visibility</p:attrName>
                                        </p:attrNameLst>
                                      </p:cBhvr>
                                      <p:to>
                                        <p:strVal val="visible"/>
                                      </p:to>
                                    </p:set>
                                    <p:animEffect transition="in" filter="wipe(left)">
                                      <p:cBhvr>
                                        <p:cTn id="62" dur="500"/>
                                        <p:tgtEl>
                                          <p:spTgt spid="37"/>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8" fill="hold" nodeType="clickEffect">
                                  <p:stCondLst>
                                    <p:cond delay="0"/>
                                  </p:stCondLst>
                                  <p:childTnLst>
                                    <p:set>
                                      <p:cBhvr>
                                        <p:cTn id="66" dur="1" fill="hold">
                                          <p:stCondLst>
                                            <p:cond delay="0"/>
                                          </p:stCondLst>
                                        </p:cTn>
                                        <p:tgtEl>
                                          <p:spTgt spid="38"/>
                                        </p:tgtEl>
                                        <p:attrNameLst>
                                          <p:attrName>style.visibility</p:attrName>
                                        </p:attrNameLst>
                                      </p:cBhvr>
                                      <p:to>
                                        <p:strVal val="visible"/>
                                      </p:to>
                                    </p:set>
                                    <p:animEffect transition="in" filter="wipe(left)">
                                      <p:cBhvr>
                                        <p:cTn id="67" dur="500"/>
                                        <p:tgtEl>
                                          <p:spTgt spid="38"/>
                                        </p:tgtEl>
                                      </p:cBhvr>
                                    </p:animEffec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nodeType="clickEffect">
                                  <p:stCondLst>
                                    <p:cond delay="0"/>
                                  </p:stCondLst>
                                  <p:childTnLst>
                                    <p:set>
                                      <p:cBhvr>
                                        <p:cTn id="71" dur="1" fill="hold">
                                          <p:stCondLst>
                                            <p:cond delay="0"/>
                                          </p:stCondLst>
                                        </p:cTn>
                                        <p:tgtEl>
                                          <p:spTgt spid="39"/>
                                        </p:tgtEl>
                                        <p:attrNameLst>
                                          <p:attrName>style.visibility</p:attrName>
                                        </p:attrNameLst>
                                      </p:cBhvr>
                                      <p:to>
                                        <p:strVal val="visible"/>
                                      </p:to>
                                    </p:set>
                                    <p:animEffect transition="in" filter="wipe(left)">
                                      <p:cBhvr>
                                        <p:cTn id="72" dur="500"/>
                                        <p:tgtEl>
                                          <p:spTgt spid="39"/>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40">
                                            <p:txEl>
                                              <p:pRg st="0" end="0"/>
                                            </p:txEl>
                                          </p:spTgt>
                                        </p:tgtEl>
                                        <p:attrNameLst>
                                          <p:attrName>style.visibility</p:attrName>
                                        </p:attrNameLst>
                                      </p:cBhvr>
                                      <p:to>
                                        <p:strVal val="visible"/>
                                      </p:to>
                                    </p:set>
                                    <p:animEffect transition="in" filter="wipe(left)">
                                      <p:cBhvr>
                                        <p:cTn id="75" dur="500"/>
                                        <p:tgtEl>
                                          <p:spTgt spid="40">
                                            <p:txEl>
                                              <p:pRg st="0" end="0"/>
                                            </p:txEl>
                                          </p:spTgt>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40">
                                            <p:txEl>
                                              <p:pRg st="1" end="1"/>
                                            </p:txEl>
                                          </p:spTgt>
                                        </p:tgtEl>
                                        <p:attrNameLst>
                                          <p:attrName>style.visibility</p:attrName>
                                        </p:attrNameLst>
                                      </p:cBhvr>
                                      <p:to>
                                        <p:strVal val="visible"/>
                                      </p:to>
                                    </p:set>
                                    <p:animEffect transition="in" filter="wipe(left)">
                                      <p:cBhvr>
                                        <p:cTn id="78" dur="500"/>
                                        <p:tgtEl>
                                          <p:spTgt spid="40">
                                            <p:txEl>
                                              <p:pRg st="1" end="1"/>
                                            </p:txEl>
                                          </p:spTgt>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40">
                                            <p:txEl>
                                              <p:pRg st="2" end="2"/>
                                            </p:txEl>
                                          </p:spTgt>
                                        </p:tgtEl>
                                        <p:attrNameLst>
                                          <p:attrName>style.visibility</p:attrName>
                                        </p:attrNameLst>
                                      </p:cBhvr>
                                      <p:to>
                                        <p:strVal val="visible"/>
                                      </p:to>
                                    </p:set>
                                    <p:animEffect transition="in" filter="wipe(left)">
                                      <p:cBhvr>
                                        <p:cTn id="81" dur="500"/>
                                        <p:tgtEl>
                                          <p:spTgt spid="4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build="p"/>
      <p:bldP spid="12" grpId="0" uiExpand="1" build="p"/>
      <p:bldP spid="23" grpId="0" build="p"/>
      <p:bldP spid="24" grpId="0" build="p"/>
      <p:bldP spid="2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3">
            <a:extLst>
              <a:ext uri="{FF2B5EF4-FFF2-40B4-BE49-F238E27FC236}">
                <a16:creationId xmlns:a16="http://schemas.microsoft.com/office/drawing/2014/main" id="{69873FC1-5180-4706-B07B-978D4D28C3E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54167" y="3945780"/>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7" name="Picture 6">
            <a:extLst>
              <a:ext uri="{FF2B5EF4-FFF2-40B4-BE49-F238E27FC236}">
                <a16:creationId xmlns:a16="http://schemas.microsoft.com/office/drawing/2014/main" id="{11E198F3-E648-4CD8-A48C-C967A7EC6E3E}"/>
              </a:ext>
            </a:extLst>
          </p:cNvPr>
          <p:cNvPicPr>
            <a:picLocks noChangeArrowheads="1"/>
          </p:cNvPicPr>
          <p:nvPr/>
        </p:nvPicPr>
        <p:blipFill rotWithShape="1">
          <a:blip r:embed="rId3">
            <a:extLst>
              <a:ext uri="{28A0092B-C50C-407E-A947-70E740481C1C}">
                <a14:useLocalDpi xmlns:a14="http://schemas.microsoft.com/office/drawing/2010/main" val="0"/>
              </a:ext>
            </a:extLst>
          </a:blip>
          <a:srcRect l="46890" t="1" b="-127331"/>
          <a:stretch/>
        </p:blipFill>
        <p:spPr bwMode="auto">
          <a:xfrm rot="5400000">
            <a:off x="5764154" y="1801408"/>
            <a:ext cx="4322689" cy="22627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10" name="Picture 9">
            <a:extLst>
              <a:ext uri="{FF2B5EF4-FFF2-40B4-BE49-F238E27FC236}">
                <a16:creationId xmlns:a16="http://schemas.microsoft.com/office/drawing/2014/main" id="{555341E5-67A4-4C3C-A1DB-4430520EC188}"/>
              </a:ext>
            </a:extLst>
          </p:cNvPr>
          <p:cNvPicPr>
            <a:picLocks noChangeAspect="1"/>
          </p:cNvPicPr>
          <p:nvPr/>
        </p:nvPicPr>
        <p:blipFill>
          <a:blip r:embed="rId4"/>
          <a:stretch>
            <a:fillRect/>
          </a:stretch>
        </p:blipFill>
        <p:spPr>
          <a:xfrm rot="483988">
            <a:off x="1147897" y="314118"/>
            <a:ext cx="5361148" cy="3917091"/>
          </a:xfrm>
          <a:prstGeom prst="rect">
            <a:avLst/>
          </a:prstGeom>
        </p:spPr>
      </p:pic>
      <p:grpSp>
        <p:nvGrpSpPr>
          <p:cNvPr id="14" name="Group 13">
            <a:extLst>
              <a:ext uri="{FF2B5EF4-FFF2-40B4-BE49-F238E27FC236}">
                <a16:creationId xmlns:a16="http://schemas.microsoft.com/office/drawing/2014/main" id="{A44B9873-8D7C-4210-A28D-88351C3F58DB}"/>
              </a:ext>
            </a:extLst>
          </p:cNvPr>
          <p:cNvGrpSpPr/>
          <p:nvPr/>
        </p:nvGrpSpPr>
        <p:grpSpPr>
          <a:xfrm>
            <a:off x="5131972" y="2960011"/>
            <a:ext cx="2608380" cy="1843987"/>
            <a:chOff x="5131972" y="2960011"/>
            <a:chExt cx="2608380" cy="1843987"/>
          </a:xfrm>
        </p:grpSpPr>
        <p:pic>
          <p:nvPicPr>
            <p:cNvPr id="3" name="Picture 2">
              <a:extLst>
                <a:ext uri="{FF2B5EF4-FFF2-40B4-BE49-F238E27FC236}">
                  <a16:creationId xmlns:a16="http://schemas.microsoft.com/office/drawing/2014/main" id="{407C8510-6B7D-4FA8-B703-2B8E48990EE2}"/>
                </a:ext>
              </a:extLst>
            </p:cNvPr>
            <p:cNvPicPr>
              <a:picLocks noChangeAspect="1"/>
            </p:cNvPicPr>
            <p:nvPr/>
          </p:nvPicPr>
          <p:blipFill>
            <a:blip r:embed="rId5"/>
            <a:stretch>
              <a:fillRect/>
            </a:stretch>
          </p:blipFill>
          <p:spPr>
            <a:xfrm rot="10800000">
              <a:off x="5131972" y="2960011"/>
              <a:ext cx="2608380" cy="1843987"/>
            </a:xfrm>
            <a:prstGeom prst="rect">
              <a:avLst/>
            </a:prstGeom>
          </p:spPr>
        </p:pic>
        <p:sp>
          <p:nvSpPr>
            <p:cNvPr id="2" name="TextBox 1">
              <a:extLst>
                <a:ext uri="{FF2B5EF4-FFF2-40B4-BE49-F238E27FC236}">
                  <a16:creationId xmlns:a16="http://schemas.microsoft.com/office/drawing/2014/main" id="{3716F39B-BB3A-4770-B14B-72F1FEA7B25E}"/>
                </a:ext>
              </a:extLst>
            </p:cNvPr>
            <p:cNvSpPr txBox="1"/>
            <p:nvPr/>
          </p:nvSpPr>
          <p:spPr>
            <a:xfrm>
              <a:off x="5337786" y="3138867"/>
              <a:ext cx="1522378" cy="1477328"/>
            </a:xfrm>
            <a:prstGeom prst="rect">
              <a:avLst/>
            </a:prstGeom>
            <a:noFill/>
          </p:spPr>
          <p:txBody>
            <a:bodyPr wrap="square" rtlCol="0">
              <a:spAutoFit/>
            </a:bodyPr>
            <a:lstStyle/>
            <a:p>
              <a:r>
                <a:rPr lang="en-US" sz="1800" dirty="0">
                  <a:latin typeface="League Gothic" panose="00000500000000000000" pitchFamily="50" charset="0"/>
                </a:rPr>
                <a:t>Testing can be used very effectively to show the presence of bugs but never to show their absence</a:t>
              </a:r>
            </a:p>
          </p:txBody>
        </p:sp>
      </p:grpSp>
      <p:grpSp>
        <p:nvGrpSpPr>
          <p:cNvPr id="6" name="Group 5">
            <a:extLst>
              <a:ext uri="{FF2B5EF4-FFF2-40B4-BE49-F238E27FC236}">
                <a16:creationId xmlns:a16="http://schemas.microsoft.com/office/drawing/2014/main" id="{00EF10DF-0FF8-456D-AAF1-85C2D79E4871}"/>
              </a:ext>
            </a:extLst>
          </p:cNvPr>
          <p:cNvGrpSpPr/>
          <p:nvPr/>
        </p:nvGrpSpPr>
        <p:grpSpPr>
          <a:xfrm>
            <a:off x="7239000" y="2533650"/>
            <a:ext cx="2157536" cy="2609850"/>
            <a:chOff x="7239000" y="2533650"/>
            <a:chExt cx="2157536" cy="2609850"/>
          </a:xfrm>
        </p:grpSpPr>
        <p:pic>
          <p:nvPicPr>
            <p:cNvPr id="1026" name="Picture 2" descr="http://www.tuencyclopedie.nl/images/thumb/9/9b/EW_Dijkstra_1984_foto_TUe.jpg/200px-EW_Dijkstra_1984_foto_TUe.jpg">
              <a:extLst>
                <a:ext uri="{FF2B5EF4-FFF2-40B4-BE49-F238E27FC236}">
                  <a16:creationId xmlns:a16="http://schemas.microsoft.com/office/drawing/2014/main" id="{30CB81A6-3F31-4FE9-A636-D65EA030B77E}"/>
                </a:ext>
              </a:extLst>
            </p:cNvPr>
            <p:cNvPicPr>
              <a:picLocks noChangeAspect="1" noChangeArrowheads="1"/>
            </p:cNvPicPr>
            <p:nvPr/>
          </p:nvPicPr>
          <p:blipFill>
            <a:blip r:embed="rId6">
              <a:clrChange>
                <a:clrFrom>
                  <a:srgbClr val="FEFDF9"/>
                </a:clrFrom>
                <a:clrTo>
                  <a:srgbClr val="FEFDF9">
                    <a:alpha val="0"/>
                  </a:srgbClr>
                </a:clrTo>
              </a:clrChange>
              <a:extLst>
                <a:ext uri="{28A0092B-C50C-407E-A947-70E740481C1C}">
                  <a14:useLocalDpi xmlns:a14="http://schemas.microsoft.com/office/drawing/2010/main" val="0"/>
                </a:ext>
              </a:extLst>
            </a:blip>
            <a:srcRect/>
            <a:stretch>
              <a:fillRect/>
            </a:stretch>
          </p:blipFill>
          <p:spPr bwMode="auto">
            <a:xfrm>
              <a:off x="7239000" y="2533650"/>
              <a:ext cx="1905000" cy="26098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1CD81A9-395E-4E1C-9CD6-5BFCB98BDD27}"/>
                </a:ext>
              </a:extLst>
            </p:cNvPr>
            <p:cNvSpPr txBox="1"/>
            <p:nvPr/>
          </p:nvSpPr>
          <p:spPr>
            <a:xfrm>
              <a:off x="7740352" y="4759253"/>
              <a:ext cx="1656184" cy="369332"/>
            </a:xfrm>
            <a:prstGeom prst="rect">
              <a:avLst/>
            </a:prstGeom>
            <a:noFill/>
          </p:spPr>
          <p:txBody>
            <a:bodyPr wrap="square" rtlCol="0">
              <a:spAutoFit/>
            </a:bodyPr>
            <a:lstStyle/>
            <a:p>
              <a:pPr algn="ctr"/>
              <a:r>
                <a:rPr lang="en-US" sz="1800" dirty="0">
                  <a:solidFill>
                    <a:srgbClr val="E1DED5"/>
                  </a:solidFill>
                  <a:latin typeface="Zerox" panose="00000400000000000000" pitchFamily="50" charset="0"/>
                </a:rPr>
                <a:t>Dijkstra</a:t>
              </a:r>
              <a:endParaRPr lang="en-US" sz="1100" dirty="0">
                <a:solidFill>
                  <a:srgbClr val="E1DED5"/>
                </a:solidFill>
                <a:latin typeface="Zerox" panose="00000400000000000000" pitchFamily="50" charset="0"/>
              </a:endParaRPr>
            </a:p>
          </p:txBody>
        </p:sp>
      </p:grpSp>
      <p:pic>
        <p:nvPicPr>
          <p:cNvPr id="8" name="Picture 7">
            <a:extLst>
              <a:ext uri="{FF2B5EF4-FFF2-40B4-BE49-F238E27FC236}">
                <a16:creationId xmlns:a16="http://schemas.microsoft.com/office/drawing/2014/main" id="{DEC1CCEB-9D55-48D4-BCA5-A7667BC64BDD}"/>
              </a:ext>
            </a:extLst>
          </p:cNvPr>
          <p:cNvPicPr>
            <a:picLocks noChangeAspect="1"/>
          </p:cNvPicPr>
          <p:nvPr/>
        </p:nvPicPr>
        <p:blipFill>
          <a:blip r:embed="rId7"/>
          <a:stretch>
            <a:fillRect/>
          </a:stretch>
        </p:blipFill>
        <p:spPr>
          <a:xfrm rot="14400000">
            <a:off x="1834646" y="1424004"/>
            <a:ext cx="2229816" cy="2116435"/>
          </a:xfrm>
          <a:prstGeom prst="rect">
            <a:avLst/>
          </a:prstGeom>
        </p:spPr>
      </p:pic>
      <p:pic>
        <p:nvPicPr>
          <p:cNvPr id="9" name="Picture 8">
            <a:extLst>
              <a:ext uri="{FF2B5EF4-FFF2-40B4-BE49-F238E27FC236}">
                <a16:creationId xmlns:a16="http://schemas.microsoft.com/office/drawing/2014/main" id="{1EC61397-18FF-4373-BB37-475CBAD5DDCE}"/>
              </a:ext>
            </a:extLst>
          </p:cNvPr>
          <p:cNvPicPr>
            <a:picLocks noChangeAspect="1"/>
          </p:cNvPicPr>
          <p:nvPr/>
        </p:nvPicPr>
        <p:blipFill>
          <a:blip r:embed="rId8"/>
          <a:stretch>
            <a:fillRect/>
          </a:stretch>
        </p:blipFill>
        <p:spPr>
          <a:xfrm rot="900000">
            <a:off x="3299516" y="1353353"/>
            <a:ext cx="2783657" cy="1942087"/>
          </a:xfrm>
          <a:prstGeom prst="rect">
            <a:avLst/>
          </a:prstGeom>
        </p:spPr>
      </p:pic>
      <p:sp>
        <p:nvSpPr>
          <p:cNvPr id="11" name="Rectangle 1">
            <a:extLst>
              <a:ext uri="{FF2B5EF4-FFF2-40B4-BE49-F238E27FC236}">
                <a16:creationId xmlns:a16="http://schemas.microsoft.com/office/drawing/2014/main" id="{0384BF91-3D0B-441D-AE13-4FA59F237583}"/>
              </a:ext>
            </a:extLst>
          </p:cNvPr>
          <p:cNvSpPr txBox="1">
            <a:spLocks noChangeArrowheads="1"/>
          </p:cNvSpPr>
          <p:nvPr/>
        </p:nvSpPr>
        <p:spPr>
          <a:xfrm rot="21369680">
            <a:off x="2016340" y="2270837"/>
            <a:ext cx="1728440" cy="1152128"/>
          </a:xfrm>
          <a:prstGeom prst="rect">
            <a:avLst/>
          </a:prstGeom>
        </p:spPr>
        <p:txBody>
          <a:bodyPr/>
          <a:lst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a:lstStyle>
          <a:p>
            <a:pPr eaLnBrk="1" hangingPunct="1">
              <a:defRPr/>
            </a:pPr>
            <a:r>
              <a:rPr lang="en-US" sz="2800" kern="0" dirty="0">
                <a:latin typeface="Zerox" panose="00000400000000000000" pitchFamily="50" charset="0"/>
              </a:rPr>
              <a:t>Testing</a:t>
            </a:r>
          </a:p>
        </p:txBody>
      </p:sp>
      <p:sp>
        <p:nvSpPr>
          <p:cNvPr id="12" name="Rectangle 1">
            <a:extLst>
              <a:ext uri="{FF2B5EF4-FFF2-40B4-BE49-F238E27FC236}">
                <a16:creationId xmlns:a16="http://schemas.microsoft.com/office/drawing/2014/main" id="{B57DC798-366F-416E-8BD5-F32D83C7F90F}"/>
              </a:ext>
            </a:extLst>
          </p:cNvPr>
          <p:cNvSpPr txBox="1">
            <a:spLocks noChangeArrowheads="1"/>
          </p:cNvSpPr>
          <p:nvPr/>
        </p:nvSpPr>
        <p:spPr>
          <a:xfrm rot="900000">
            <a:off x="3746164" y="2140236"/>
            <a:ext cx="1978312" cy="1152128"/>
          </a:xfrm>
          <a:prstGeom prst="rect">
            <a:avLst/>
          </a:prstGeom>
        </p:spPr>
        <p:txBody>
          <a:bodyPr/>
          <a:lst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a:lstStyle>
          <a:p>
            <a:pPr eaLnBrk="1" hangingPunct="1">
              <a:defRPr/>
            </a:pPr>
            <a:r>
              <a:rPr lang="en-US" sz="2800" kern="0" dirty="0">
                <a:latin typeface="Zerox" panose="00000400000000000000" pitchFamily="50" charset="0"/>
              </a:rPr>
              <a:t>Monitoring</a:t>
            </a:r>
          </a:p>
        </p:txBody>
      </p:sp>
      <p:sp>
        <p:nvSpPr>
          <p:cNvPr id="13" name="Rectangle 1">
            <a:extLst>
              <a:ext uri="{FF2B5EF4-FFF2-40B4-BE49-F238E27FC236}">
                <a16:creationId xmlns:a16="http://schemas.microsoft.com/office/drawing/2014/main" id="{50E047F0-3530-41BD-825B-604BED10CAC3}"/>
              </a:ext>
            </a:extLst>
          </p:cNvPr>
          <p:cNvSpPr txBox="1">
            <a:spLocks noChangeArrowheads="1"/>
          </p:cNvSpPr>
          <p:nvPr/>
        </p:nvSpPr>
        <p:spPr>
          <a:xfrm rot="21349351">
            <a:off x="2119480" y="856452"/>
            <a:ext cx="2855858" cy="892384"/>
          </a:xfrm>
          <a:prstGeom prst="rect">
            <a:avLst/>
          </a:prstGeom>
        </p:spPr>
        <p:txBody>
          <a:bodyPr/>
          <a:lst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a:lstStyle>
          <a:p>
            <a:pPr eaLnBrk="1" hangingPunct="1">
              <a:defRPr/>
            </a:pPr>
            <a:r>
              <a:rPr lang="en-US" sz="3200" kern="0" dirty="0">
                <a:latin typeface="Zerox" panose="00000400000000000000" pitchFamily="50" charset="0"/>
              </a:rPr>
              <a:t>Observability</a:t>
            </a:r>
            <a:endParaRPr lang="en-US" sz="2800" kern="0" dirty="0">
              <a:latin typeface="Zerox" panose="00000400000000000000" pitchFamily="50" charset="0"/>
            </a:endParaRPr>
          </a:p>
        </p:txBody>
      </p:sp>
    </p:spTree>
    <p:extLst>
      <p:ext uri="{BB962C8B-B14F-4D97-AF65-F5344CB8AC3E}">
        <p14:creationId xmlns:p14="http://schemas.microsoft.com/office/powerpoint/2010/main" val="3489864402"/>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500"/>
                                        <p:tgtEl>
                                          <p:spTgt spid="8"/>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left)">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2"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22" presetClass="entr" presetSubtype="2" fill="hold"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wipe(right)">
                                      <p:cBhvr>
                                        <p:cTn id="20" dur="500"/>
                                        <p:tgtEl>
                                          <p:spTgt spid="14"/>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heel(1)">
                                      <p:cBhvr>
                                        <p:cTn id="25" dur="500"/>
                                        <p:tgtEl>
                                          <p:spTgt spid="9"/>
                                        </p:tgtEl>
                                      </p:cBhvr>
                                    </p:animEffect>
                                  </p:childTnLst>
                                </p:cTn>
                              </p:par>
                              <p:par>
                                <p:cTn id="26" presetID="22" presetClass="entr" presetSubtype="8"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ipe(left)">
                                      <p:cBhvr>
                                        <p:cTn id="28" dur="500"/>
                                        <p:tgtEl>
                                          <p:spTgt spid="12"/>
                                        </p:tgtEl>
                                      </p:cBhvr>
                                    </p:animEffect>
                                  </p:childTnLst>
                                </p:cTn>
                              </p:par>
                              <p:par>
                                <p:cTn id="29" presetID="10" presetClass="exit" presetSubtype="0" fill="hold" nodeType="withEffect">
                                  <p:stCondLst>
                                    <p:cond delay="0"/>
                                  </p:stCondLst>
                                  <p:childTnLst>
                                    <p:animEffect transition="out" filter="fad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par>
                                <p:cTn id="32" presetID="10" presetClass="exit" presetSubtype="0" fill="hold" nodeType="withEffect">
                                  <p:stCondLst>
                                    <p:cond delay="0"/>
                                  </p:stCondLst>
                                  <p:childTnLst>
                                    <p:animEffect transition="out" filter="fade">
                                      <p:cBhvr>
                                        <p:cTn id="33" dur="500"/>
                                        <p:tgtEl>
                                          <p:spTgt spid="14"/>
                                        </p:tgtEl>
                                      </p:cBhvr>
                                    </p:animEffect>
                                    <p:set>
                                      <p:cBhvr>
                                        <p:cTn id="34" dur="1" fill="hold">
                                          <p:stCondLst>
                                            <p:cond delay="499"/>
                                          </p:stCondLst>
                                        </p:cTn>
                                        <p:tgtEl>
                                          <p:spTgt spid="14"/>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21" presetClass="entr" presetSubtype="1" fill="hold" nodeType="click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wheel(1)">
                                      <p:cBhvr>
                                        <p:cTn id="39" dur="500"/>
                                        <p:tgtEl>
                                          <p:spTgt spid="10"/>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left)">
                                      <p:cBhvr>
                                        <p:cTn id="4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36D5B875-AF7D-4FA4-8FD1-924D12212214}"/>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520" y="3945780"/>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3" name="Rectangle 2">
            <a:extLst>
              <a:ext uri="{FF2B5EF4-FFF2-40B4-BE49-F238E27FC236}">
                <a16:creationId xmlns:a16="http://schemas.microsoft.com/office/drawing/2014/main" id="{B8702CC1-7660-40B2-A42E-A71B154E861B}"/>
              </a:ext>
            </a:extLst>
          </p:cNvPr>
          <p:cNvSpPr txBox="1">
            <a:spLocks noChangeArrowheads="1"/>
          </p:cNvSpPr>
          <p:nvPr/>
        </p:nvSpPr>
        <p:spPr bwMode="auto">
          <a:xfrm>
            <a:off x="6823944" y="1839949"/>
            <a:ext cx="2068536" cy="1163849"/>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Dependency analysis</a:t>
            </a:r>
          </a:p>
        </p:txBody>
      </p:sp>
      <p:sp>
        <p:nvSpPr>
          <p:cNvPr id="4" name="Rectangle 2">
            <a:extLst>
              <a:ext uri="{FF2B5EF4-FFF2-40B4-BE49-F238E27FC236}">
                <a16:creationId xmlns:a16="http://schemas.microsoft.com/office/drawing/2014/main" id="{7032DF20-7F7C-4739-9933-1CCBD5794F05}"/>
              </a:ext>
            </a:extLst>
          </p:cNvPr>
          <p:cNvSpPr txBox="1">
            <a:spLocks noChangeArrowheads="1"/>
          </p:cNvSpPr>
          <p:nvPr/>
        </p:nvSpPr>
        <p:spPr bwMode="auto">
          <a:xfrm>
            <a:off x="1713825" y="1839949"/>
            <a:ext cx="1126007" cy="1163849"/>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Overview</a:t>
            </a:r>
          </a:p>
        </p:txBody>
      </p:sp>
      <p:grpSp>
        <p:nvGrpSpPr>
          <p:cNvPr id="5" name="Group 4">
            <a:extLst>
              <a:ext uri="{FF2B5EF4-FFF2-40B4-BE49-F238E27FC236}">
                <a16:creationId xmlns:a16="http://schemas.microsoft.com/office/drawing/2014/main" id="{013900B0-A780-4133-B73F-0B9EFC28F118}"/>
              </a:ext>
            </a:extLst>
          </p:cNvPr>
          <p:cNvGrpSpPr/>
          <p:nvPr/>
        </p:nvGrpSpPr>
        <p:grpSpPr>
          <a:xfrm>
            <a:off x="284472" y="627534"/>
            <a:ext cx="2520280" cy="1069876"/>
            <a:chOff x="-376855" y="339502"/>
            <a:chExt cx="2520280" cy="1069876"/>
          </a:xfrm>
        </p:grpSpPr>
        <p:sp>
          <p:nvSpPr>
            <p:cNvPr id="6" name="Title 1">
              <a:extLst>
                <a:ext uri="{FF2B5EF4-FFF2-40B4-BE49-F238E27FC236}">
                  <a16:creationId xmlns:a16="http://schemas.microsoft.com/office/drawing/2014/main" id="{F1E0BC9F-3A0C-4D09-A2B4-0E71D9EAAA68}"/>
                </a:ext>
              </a:extLst>
            </p:cNvPr>
            <p:cNvSpPr txBox="1">
              <a:spLocks/>
            </p:cNvSpPr>
            <p:nvPr/>
          </p:nvSpPr>
          <p:spPr bwMode="auto">
            <a:xfrm>
              <a:off x="-13421" y="339502"/>
              <a:ext cx="2088171" cy="10698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kumimoji="0" lang="en-US" sz="2000" b="0" i="0" u="none" strike="noStrike" kern="0" cap="none" spc="0" normalizeH="0" baseline="0" noProof="0" dirty="0">
                  <a:ln>
                    <a:noFill/>
                  </a:ln>
                  <a:solidFill>
                    <a:srgbClr val="4C463D"/>
                  </a:solidFill>
                  <a:effectLst/>
                  <a:uLnTx/>
                  <a:uFillTx/>
                  <a:latin typeface="Zerox"/>
                  <a:sym typeface="Zerox" charset="0"/>
                </a:rPr>
                <a:t>Monitoring</a:t>
              </a:r>
            </a:p>
          </p:txBody>
        </p:sp>
        <p:pic>
          <p:nvPicPr>
            <p:cNvPr id="7" name="Picture 6">
              <a:extLst>
                <a:ext uri="{FF2B5EF4-FFF2-40B4-BE49-F238E27FC236}">
                  <a16:creationId xmlns:a16="http://schemas.microsoft.com/office/drawing/2014/main" id="{CCAFFFE7-814C-44AE-847D-6FADB8E5042B}"/>
                </a:ext>
              </a:extLst>
            </p:cNvPr>
            <p:cNvPicPr>
              <a:picLocks noChangeArrowheads="1"/>
            </p:cNvPicPr>
            <p:nvPr/>
          </p:nvPicPr>
          <p:blipFill rotWithShape="1">
            <a:blip r:embed="rId3">
              <a:extLst>
                <a:ext uri="{28A0092B-C50C-407E-A947-70E740481C1C}">
                  <a14:useLocalDpi xmlns:a14="http://schemas.microsoft.com/office/drawing/2010/main" val="0"/>
                </a:ext>
              </a:extLst>
            </a:blip>
            <a:srcRect l="42178" t="-17156" r="26860" b="3435"/>
            <a:stretch/>
          </p:blipFill>
          <p:spPr bwMode="auto">
            <a:xfrm>
              <a:off x="-376855" y="1244711"/>
              <a:ext cx="2520280" cy="10290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grpSp>
      <p:sp>
        <p:nvSpPr>
          <p:cNvPr id="8" name="Rectangle 2">
            <a:extLst>
              <a:ext uri="{FF2B5EF4-FFF2-40B4-BE49-F238E27FC236}">
                <a16:creationId xmlns:a16="http://schemas.microsoft.com/office/drawing/2014/main" id="{34CE5471-F01A-442F-8AA1-3E37DE4DE3B0}"/>
              </a:ext>
            </a:extLst>
          </p:cNvPr>
          <p:cNvSpPr txBox="1">
            <a:spLocks noChangeArrowheads="1"/>
          </p:cNvSpPr>
          <p:nvPr/>
        </p:nvSpPr>
        <p:spPr bwMode="auto">
          <a:xfrm>
            <a:off x="179511" y="1839949"/>
            <a:ext cx="985939" cy="1163849"/>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Alerting</a:t>
            </a:r>
          </a:p>
        </p:txBody>
      </p:sp>
      <p:sp>
        <p:nvSpPr>
          <p:cNvPr id="9" name="Rectangle 2">
            <a:extLst>
              <a:ext uri="{FF2B5EF4-FFF2-40B4-BE49-F238E27FC236}">
                <a16:creationId xmlns:a16="http://schemas.microsoft.com/office/drawing/2014/main" id="{2299D111-4496-4849-8597-B1DA95235465}"/>
              </a:ext>
            </a:extLst>
          </p:cNvPr>
          <p:cNvSpPr txBox="1">
            <a:spLocks noChangeArrowheads="1"/>
          </p:cNvSpPr>
          <p:nvPr/>
        </p:nvSpPr>
        <p:spPr bwMode="auto">
          <a:xfrm>
            <a:off x="3388207" y="1839949"/>
            <a:ext cx="1228643" cy="1163849"/>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Debugging</a:t>
            </a:r>
          </a:p>
        </p:txBody>
      </p:sp>
      <p:grpSp>
        <p:nvGrpSpPr>
          <p:cNvPr id="11" name="Group 10">
            <a:extLst>
              <a:ext uri="{FF2B5EF4-FFF2-40B4-BE49-F238E27FC236}">
                <a16:creationId xmlns:a16="http://schemas.microsoft.com/office/drawing/2014/main" id="{065BF2FB-65ED-4538-9002-2AE2F92270F6}"/>
              </a:ext>
            </a:extLst>
          </p:cNvPr>
          <p:cNvGrpSpPr/>
          <p:nvPr/>
        </p:nvGrpSpPr>
        <p:grpSpPr>
          <a:xfrm>
            <a:off x="251520" y="771550"/>
            <a:ext cx="8568952" cy="1069876"/>
            <a:chOff x="-376855" y="339502"/>
            <a:chExt cx="8568952" cy="1069876"/>
          </a:xfrm>
        </p:grpSpPr>
        <p:pic>
          <p:nvPicPr>
            <p:cNvPr id="12" name="Picture 11">
              <a:extLst>
                <a:ext uri="{FF2B5EF4-FFF2-40B4-BE49-F238E27FC236}">
                  <a16:creationId xmlns:a16="http://schemas.microsoft.com/office/drawing/2014/main" id="{0EFC7496-87E8-4AAE-ABF2-8913E7AFC3C0}"/>
                </a:ext>
              </a:extLst>
            </p:cNvPr>
            <p:cNvPicPr>
              <a:picLocks noChangeArrowheads="1"/>
            </p:cNvPicPr>
            <p:nvPr/>
          </p:nvPicPr>
          <p:blipFill rotWithShape="1">
            <a:blip r:embed="rId3">
              <a:extLst>
                <a:ext uri="{28A0092B-C50C-407E-A947-70E740481C1C}">
                  <a14:useLocalDpi xmlns:a14="http://schemas.microsoft.com/office/drawing/2010/main" val="0"/>
                </a:ext>
              </a:extLst>
            </a:blip>
            <a:srcRect l="83" t="-13251" r="828" b="-470"/>
            <a:stretch/>
          </p:blipFill>
          <p:spPr bwMode="auto">
            <a:xfrm>
              <a:off x="-376855" y="1248244"/>
              <a:ext cx="8064896" cy="10290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13" name="Title 1">
              <a:extLst>
                <a:ext uri="{FF2B5EF4-FFF2-40B4-BE49-F238E27FC236}">
                  <a16:creationId xmlns:a16="http://schemas.microsoft.com/office/drawing/2014/main" id="{BFCF9F75-0511-4167-804A-D34EBB8F8968}"/>
                </a:ext>
              </a:extLst>
            </p:cNvPr>
            <p:cNvSpPr txBox="1">
              <a:spLocks/>
            </p:cNvSpPr>
            <p:nvPr/>
          </p:nvSpPr>
          <p:spPr bwMode="auto">
            <a:xfrm>
              <a:off x="3999760" y="339502"/>
              <a:ext cx="2088171" cy="10698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sz="2000" kern="0" dirty="0">
                  <a:solidFill>
                    <a:srgbClr val="4C463D"/>
                  </a:solidFill>
                  <a:latin typeface="Zerox"/>
                </a:rPr>
                <a:t>Observability</a:t>
              </a:r>
              <a:endParaRPr kumimoji="0" lang="en-US" sz="2000" b="0" i="0" u="none" strike="noStrike" kern="0" cap="none" spc="0" normalizeH="0" baseline="0" noProof="0" dirty="0">
                <a:ln>
                  <a:noFill/>
                </a:ln>
                <a:solidFill>
                  <a:srgbClr val="4C463D"/>
                </a:solidFill>
                <a:effectLst/>
                <a:uLnTx/>
                <a:uFillTx/>
                <a:latin typeface="Zerox"/>
                <a:sym typeface="Zerox" charset="0"/>
              </a:endParaRPr>
            </a:p>
          </p:txBody>
        </p:sp>
        <p:pic>
          <p:nvPicPr>
            <p:cNvPr id="24" name="Picture 23">
              <a:extLst>
                <a:ext uri="{FF2B5EF4-FFF2-40B4-BE49-F238E27FC236}">
                  <a16:creationId xmlns:a16="http://schemas.microsoft.com/office/drawing/2014/main" id="{A858E53A-1259-4D7C-8D11-8B630BD26B3D}"/>
                </a:ext>
              </a:extLst>
            </p:cNvPr>
            <p:cNvPicPr>
              <a:picLocks noChangeArrowheads="1"/>
            </p:cNvPicPr>
            <p:nvPr/>
          </p:nvPicPr>
          <p:blipFill rotWithShape="1">
            <a:blip r:embed="rId3">
              <a:extLst>
                <a:ext uri="{28A0092B-C50C-407E-A947-70E740481C1C}">
                  <a14:useLocalDpi xmlns:a14="http://schemas.microsoft.com/office/drawing/2010/main" val="0"/>
                </a:ext>
              </a:extLst>
            </a:blip>
            <a:srcRect l="83" t="-13251" r="828" b="-470"/>
            <a:stretch/>
          </p:blipFill>
          <p:spPr bwMode="auto">
            <a:xfrm>
              <a:off x="127201" y="1251060"/>
              <a:ext cx="8064896" cy="10290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grpSp>
      <p:pic>
        <p:nvPicPr>
          <p:cNvPr id="15" name="Picture 14">
            <a:extLst>
              <a:ext uri="{FF2B5EF4-FFF2-40B4-BE49-F238E27FC236}">
                <a16:creationId xmlns:a16="http://schemas.microsoft.com/office/drawing/2014/main" id="{59EE9973-93D7-4744-BBF7-EA2EDBF9D18D}"/>
              </a:ext>
            </a:extLst>
          </p:cNvPr>
          <p:cNvPicPr>
            <a:picLocks noChangeArrowheads="1"/>
          </p:cNvPicPr>
          <p:nvPr/>
        </p:nvPicPr>
        <p:blipFill rotWithShape="1">
          <a:blip r:embed="rId3">
            <a:extLst>
              <a:ext uri="{28A0092B-C50C-407E-A947-70E740481C1C}">
                <a14:useLocalDpi xmlns:a14="http://schemas.microsoft.com/office/drawing/2010/main" val="0"/>
              </a:ext>
            </a:extLst>
          </a:blip>
          <a:srcRect l="48500" t="-17158" r="20588" b="-98633"/>
          <a:stretch/>
        </p:blipFill>
        <p:spPr bwMode="auto">
          <a:xfrm>
            <a:off x="288590" y="2448494"/>
            <a:ext cx="2516161" cy="1952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16" name="Title 1">
            <a:extLst>
              <a:ext uri="{FF2B5EF4-FFF2-40B4-BE49-F238E27FC236}">
                <a16:creationId xmlns:a16="http://schemas.microsoft.com/office/drawing/2014/main" id="{08B7DDB9-9281-4EC7-88DE-1B64A3B7C6CE}"/>
              </a:ext>
            </a:extLst>
          </p:cNvPr>
          <p:cNvSpPr txBox="1">
            <a:spLocks/>
          </p:cNvSpPr>
          <p:nvPr/>
        </p:nvSpPr>
        <p:spPr bwMode="auto">
          <a:xfrm>
            <a:off x="701968" y="2544389"/>
            <a:ext cx="1785922" cy="53141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sz="2000" kern="0" dirty="0">
                <a:solidFill>
                  <a:srgbClr val="4C463D"/>
                </a:solidFill>
                <a:latin typeface="Zerox"/>
              </a:rPr>
              <a:t>Proactive</a:t>
            </a:r>
            <a:endParaRPr kumimoji="0" lang="en-US" sz="2000" b="0" i="0" u="none" strike="noStrike" kern="0" cap="none" spc="0" normalizeH="0" baseline="0" noProof="0" dirty="0">
              <a:ln>
                <a:noFill/>
              </a:ln>
              <a:solidFill>
                <a:srgbClr val="4C463D"/>
              </a:solidFill>
              <a:effectLst/>
              <a:uLnTx/>
              <a:uFillTx/>
              <a:latin typeface="Zerox"/>
              <a:sym typeface="Zerox" charset="0"/>
            </a:endParaRPr>
          </a:p>
        </p:txBody>
      </p:sp>
      <p:sp>
        <p:nvSpPr>
          <p:cNvPr id="25" name="Title 1">
            <a:extLst>
              <a:ext uri="{FF2B5EF4-FFF2-40B4-BE49-F238E27FC236}">
                <a16:creationId xmlns:a16="http://schemas.microsoft.com/office/drawing/2014/main" id="{6381330C-92A1-404F-A919-99F28E818305}"/>
              </a:ext>
            </a:extLst>
          </p:cNvPr>
          <p:cNvSpPr txBox="1">
            <a:spLocks/>
          </p:cNvSpPr>
          <p:nvPr/>
        </p:nvSpPr>
        <p:spPr bwMode="auto">
          <a:xfrm>
            <a:off x="650888" y="2544390"/>
            <a:ext cx="1785922" cy="53141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sz="2000" kern="0" dirty="0">
                <a:solidFill>
                  <a:srgbClr val="4C463D"/>
                </a:solidFill>
                <a:latin typeface="Zerox"/>
              </a:rPr>
              <a:t>Ops</a:t>
            </a:r>
            <a:endParaRPr kumimoji="0" lang="en-US" sz="2000" b="0" i="0" u="none" strike="noStrike" kern="0" cap="none" spc="0" normalizeH="0" baseline="0" noProof="0" dirty="0">
              <a:ln>
                <a:noFill/>
              </a:ln>
              <a:solidFill>
                <a:srgbClr val="4C463D"/>
              </a:solidFill>
              <a:effectLst/>
              <a:uLnTx/>
              <a:uFillTx/>
              <a:latin typeface="Zerox"/>
              <a:sym typeface="Zerox" charset="0"/>
            </a:endParaRPr>
          </a:p>
        </p:txBody>
      </p:sp>
      <p:pic>
        <p:nvPicPr>
          <p:cNvPr id="21" name="Picture 20">
            <a:extLst>
              <a:ext uri="{FF2B5EF4-FFF2-40B4-BE49-F238E27FC236}">
                <a16:creationId xmlns:a16="http://schemas.microsoft.com/office/drawing/2014/main" id="{608B22F7-0EE5-4756-A969-C630994EB42C}"/>
              </a:ext>
            </a:extLst>
          </p:cNvPr>
          <p:cNvPicPr>
            <a:picLocks noChangeArrowheads="1"/>
          </p:cNvPicPr>
          <p:nvPr/>
        </p:nvPicPr>
        <p:blipFill rotWithShape="1">
          <a:blip r:embed="rId3">
            <a:extLst>
              <a:ext uri="{28A0092B-C50C-407E-A947-70E740481C1C}">
                <a14:useLocalDpi xmlns:a14="http://schemas.microsoft.com/office/drawing/2010/main" val="0"/>
              </a:ext>
            </a:extLst>
          </a:blip>
          <a:srcRect l="8126" t="-109279" r="25134" b="3433"/>
          <a:stretch/>
        </p:blipFill>
        <p:spPr bwMode="auto">
          <a:xfrm>
            <a:off x="3388206" y="2365139"/>
            <a:ext cx="5432266" cy="18626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22" name="Title 1">
            <a:extLst>
              <a:ext uri="{FF2B5EF4-FFF2-40B4-BE49-F238E27FC236}">
                <a16:creationId xmlns:a16="http://schemas.microsoft.com/office/drawing/2014/main" id="{6696671F-D847-4889-9D9A-440AA20A2491}"/>
              </a:ext>
            </a:extLst>
          </p:cNvPr>
          <p:cNvSpPr txBox="1">
            <a:spLocks/>
          </p:cNvSpPr>
          <p:nvPr/>
        </p:nvSpPr>
        <p:spPr bwMode="auto">
          <a:xfrm>
            <a:off x="5211378" y="2544389"/>
            <a:ext cx="1785922" cy="53141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kumimoji="0" lang="en-US" sz="2000" b="0" i="0" u="none" strike="noStrike" kern="0" cap="none" spc="0" normalizeH="0" baseline="0" noProof="0" dirty="0">
                <a:ln>
                  <a:noFill/>
                </a:ln>
                <a:solidFill>
                  <a:srgbClr val="4C463D"/>
                </a:solidFill>
                <a:effectLst/>
                <a:uLnTx/>
                <a:uFillTx/>
                <a:latin typeface="Zerox"/>
                <a:sym typeface="Zerox" charset="0"/>
              </a:rPr>
              <a:t>Reactive</a:t>
            </a:r>
          </a:p>
        </p:txBody>
      </p:sp>
      <p:sp>
        <p:nvSpPr>
          <p:cNvPr id="26" name="Title 1">
            <a:extLst>
              <a:ext uri="{FF2B5EF4-FFF2-40B4-BE49-F238E27FC236}">
                <a16:creationId xmlns:a16="http://schemas.microsoft.com/office/drawing/2014/main" id="{6A34D2F6-D7FA-473B-AA2A-9C2E150637EB}"/>
              </a:ext>
            </a:extLst>
          </p:cNvPr>
          <p:cNvSpPr txBox="1">
            <a:spLocks/>
          </p:cNvSpPr>
          <p:nvPr/>
        </p:nvSpPr>
        <p:spPr bwMode="auto">
          <a:xfrm>
            <a:off x="5211378" y="2544390"/>
            <a:ext cx="1785922" cy="53141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kumimoji="0" lang="en-US" sz="2000" b="0" i="0" u="none" strike="noStrike" kern="0" cap="none" spc="0" normalizeH="0" baseline="0" noProof="0" dirty="0">
                <a:ln>
                  <a:noFill/>
                </a:ln>
                <a:solidFill>
                  <a:srgbClr val="4C463D"/>
                </a:solidFill>
                <a:effectLst/>
                <a:uLnTx/>
                <a:uFillTx/>
                <a:latin typeface="Zerox"/>
                <a:sym typeface="Zerox" charset="0"/>
              </a:rPr>
              <a:t>Dev</a:t>
            </a:r>
          </a:p>
        </p:txBody>
      </p:sp>
      <p:sp>
        <p:nvSpPr>
          <p:cNvPr id="23" name="Rectangle 2">
            <a:extLst>
              <a:ext uri="{FF2B5EF4-FFF2-40B4-BE49-F238E27FC236}">
                <a16:creationId xmlns:a16="http://schemas.microsoft.com/office/drawing/2014/main" id="{2A233920-1132-4921-80DB-86D0C4C4C6B4}"/>
              </a:ext>
            </a:extLst>
          </p:cNvPr>
          <p:cNvSpPr txBox="1">
            <a:spLocks noChangeArrowheads="1"/>
          </p:cNvSpPr>
          <p:nvPr/>
        </p:nvSpPr>
        <p:spPr bwMode="auto">
          <a:xfrm>
            <a:off x="5165225" y="1839950"/>
            <a:ext cx="1110345" cy="711450"/>
          </a:xfrm>
          <a:prstGeom prst="rect">
            <a:avLst/>
          </a:prstGeo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marL="41910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1pPr>
            <a:lvl2pPr marL="585788"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2pPr>
            <a:lvl3pPr marL="752475"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3pPr>
            <a:lvl4pPr marL="919163"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4pPr>
            <a:lvl5pPr marL="1085850" indent="-300038" algn="l" rtl="0" eaLnBrk="0" fontAlgn="base" hangingPunct="0">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5pPr>
            <a:lvl6pPr marL="12573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6pPr>
            <a:lvl7pPr marL="14287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7pPr>
            <a:lvl8pPr marL="160020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8pPr>
            <a:lvl9pPr marL="1771650" indent="-300038" algn="l" rtl="0" fontAlgn="base">
              <a:spcBef>
                <a:spcPts val="1950"/>
              </a:spcBef>
              <a:spcAft>
                <a:spcPct val="0"/>
              </a:spcAft>
              <a:buSzPct val="171000"/>
              <a:buFont typeface="Gill Sans" charset="0"/>
              <a:buChar char="•"/>
              <a:defRPr sz="2100">
                <a:solidFill>
                  <a:schemeClr val="tx1"/>
                </a:solidFill>
                <a:latin typeface="+mn-lt"/>
                <a:ea typeface="+mn-ea"/>
                <a:cs typeface="+mn-cs"/>
                <a:sym typeface="Gill Sans" charset="0"/>
              </a:defRPr>
            </a:lvl9pPr>
          </a:lstStyle>
          <a:p>
            <a:pPr marL="0" indent="0" eaLnBrk="1" hangingPunct="1">
              <a:spcBef>
                <a:spcPts val="0"/>
              </a:spcBef>
              <a:buNone/>
            </a:pPr>
            <a:r>
              <a:rPr lang="en-US" sz="2400" kern="0" dirty="0">
                <a:latin typeface="League Gothic" charset="0"/>
                <a:ea typeface="ヒラギノ角ゴ ProN W3" charset="0"/>
                <a:cs typeface="League Gothic" charset="0"/>
              </a:rPr>
              <a:t>- Profiling</a:t>
            </a:r>
          </a:p>
        </p:txBody>
      </p:sp>
      <p:pic>
        <p:nvPicPr>
          <p:cNvPr id="27" name="Picture 26">
            <a:extLst>
              <a:ext uri="{FF2B5EF4-FFF2-40B4-BE49-F238E27FC236}">
                <a16:creationId xmlns:a16="http://schemas.microsoft.com/office/drawing/2014/main" id="{E22E8A3F-4A50-4608-A691-C1D89CB7D8AB}"/>
              </a:ext>
            </a:extLst>
          </p:cNvPr>
          <p:cNvPicPr>
            <a:picLocks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107504" y="397458"/>
            <a:ext cx="8928992"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29" name="Picture 28">
            <a:extLst>
              <a:ext uri="{FF2B5EF4-FFF2-40B4-BE49-F238E27FC236}">
                <a16:creationId xmlns:a16="http://schemas.microsoft.com/office/drawing/2014/main" id="{0448DABD-6435-4535-B31F-345F32310CBB}"/>
              </a:ext>
            </a:extLst>
          </p:cNvPr>
          <p:cNvPicPr>
            <a:picLocks noChangeArrowheads="1"/>
          </p:cNvPicPr>
          <p:nvPr/>
        </p:nvPicPr>
        <p:blipFill rotWithShape="1">
          <a:blip r:embed="rId3">
            <a:duotone>
              <a:prstClr val="black"/>
              <a:schemeClr val="accent4">
                <a:tint val="45000"/>
                <a:satMod val="400000"/>
              </a:schemeClr>
            </a:duotone>
            <a:extLst>
              <a:ext uri="{28A0092B-C50C-407E-A947-70E740481C1C}">
                <a14:useLocalDpi xmlns:a14="http://schemas.microsoft.com/office/drawing/2010/main" val="0"/>
              </a:ext>
            </a:extLst>
          </a:blip>
          <a:srcRect t="-838084" r="59005" b="1"/>
          <a:stretch/>
        </p:blipFill>
        <p:spPr bwMode="auto">
          <a:xfrm rot="16200000">
            <a:off x="-1913242" y="1641368"/>
            <a:ext cx="3336663"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30" name="Picture 29">
            <a:extLst>
              <a:ext uri="{FF2B5EF4-FFF2-40B4-BE49-F238E27FC236}">
                <a16:creationId xmlns:a16="http://schemas.microsoft.com/office/drawing/2014/main" id="{A659F6F1-D959-4BA9-9B63-23BA9659AD61}"/>
              </a:ext>
            </a:extLst>
          </p:cNvPr>
          <p:cNvPicPr>
            <a:picLocks noChangeArrowheads="1"/>
          </p:cNvPicPr>
          <p:nvPr/>
        </p:nvPicPr>
        <p:blipFill rotWithShape="1">
          <a:blip r:embed="rId3">
            <a:duotone>
              <a:prstClr val="black"/>
              <a:schemeClr val="accent4">
                <a:tint val="45000"/>
                <a:satMod val="400000"/>
              </a:schemeClr>
            </a:duotone>
            <a:extLst>
              <a:ext uri="{28A0092B-C50C-407E-A947-70E740481C1C}">
                <a14:useLocalDpi xmlns:a14="http://schemas.microsoft.com/office/drawing/2010/main" val="0"/>
              </a:ext>
            </a:extLst>
          </a:blip>
          <a:srcRect t="-838084" r="59005" b="1"/>
          <a:stretch/>
        </p:blipFill>
        <p:spPr bwMode="auto">
          <a:xfrm rot="16200000">
            <a:off x="6943742" y="1647845"/>
            <a:ext cx="3336663"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31" name="Picture 30">
            <a:extLst>
              <a:ext uri="{FF2B5EF4-FFF2-40B4-BE49-F238E27FC236}">
                <a16:creationId xmlns:a16="http://schemas.microsoft.com/office/drawing/2014/main" id="{ADB15537-39B2-4CFC-A613-6B8259F3B24D}"/>
              </a:ext>
            </a:extLst>
          </p:cNvPr>
          <p:cNvPicPr>
            <a:picLocks noChangeArrowheads="1"/>
          </p:cNvPicPr>
          <p:nvPr/>
        </p:nvPicPr>
        <p:blipFill>
          <a:blip r:embed="rId3">
            <a:duotone>
              <a:prstClr val="black"/>
              <a:schemeClr val="accent4">
                <a:tint val="45000"/>
                <a:satMod val="400000"/>
              </a:schemeClr>
            </a:duotone>
            <a:extLst>
              <a:ext uri="{28A0092B-C50C-407E-A947-70E740481C1C}">
                <a14:useLocalDpi xmlns:a14="http://schemas.microsoft.com/office/drawing/2010/main" val="0"/>
              </a:ext>
            </a:extLst>
          </a:blip>
          <a:srcRect/>
          <a:stretch>
            <a:fillRect/>
          </a:stretch>
        </p:blipFill>
        <p:spPr bwMode="auto">
          <a:xfrm>
            <a:off x="86179" y="3616914"/>
            <a:ext cx="8928992"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33" name="Picture 32">
            <a:extLst>
              <a:ext uri="{FF2B5EF4-FFF2-40B4-BE49-F238E27FC236}">
                <a16:creationId xmlns:a16="http://schemas.microsoft.com/office/drawing/2014/main" id="{D964B7A7-E61C-4986-B8DF-CA7019D36834}"/>
              </a:ext>
            </a:extLst>
          </p:cNvPr>
          <p:cNvPicPr>
            <a:picLocks noChangeAspect="1"/>
          </p:cNvPicPr>
          <p:nvPr/>
        </p:nvPicPr>
        <p:blipFill rotWithShape="1">
          <a:blip r:embed="rId4">
            <a:duotone>
              <a:schemeClr val="bg2">
                <a:shade val="45000"/>
                <a:satMod val="135000"/>
              </a:schemeClr>
              <a:prstClr val="white"/>
            </a:duotone>
          </a:blip>
          <a:srcRect l="10283" t="6600" r="12201" b="23286"/>
          <a:stretch/>
        </p:blipFill>
        <p:spPr>
          <a:xfrm>
            <a:off x="2497813" y="555526"/>
            <a:ext cx="1210091" cy="1094522"/>
          </a:xfrm>
          <a:prstGeom prst="rect">
            <a:avLst/>
          </a:prstGeom>
        </p:spPr>
      </p:pic>
      <p:pic>
        <p:nvPicPr>
          <p:cNvPr id="37" name="Picture 36">
            <a:extLst>
              <a:ext uri="{FF2B5EF4-FFF2-40B4-BE49-F238E27FC236}">
                <a16:creationId xmlns:a16="http://schemas.microsoft.com/office/drawing/2014/main" id="{E23EC164-9AB5-4945-9402-9B09269A8DB5}"/>
              </a:ext>
            </a:extLst>
          </p:cNvPr>
          <p:cNvPicPr>
            <a:picLocks noChangeAspect="1"/>
          </p:cNvPicPr>
          <p:nvPr/>
        </p:nvPicPr>
        <p:blipFill rotWithShape="1">
          <a:blip r:embed="rId5">
            <a:duotone>
              <a:schemeClr val="bg2">
                <a:shade val="45000"/>
                <a:satMod val="135000"/>
              </a:schemeClr>
              <a:prstClr val="white"/>
            </a:duotone>
          </a:blip>
          <a:srcRect l="6913" r="6632" b="15001"/>
          <a:stretch/>
        </p:blipFill>
        <p:spPr>
          <a:xfrm>
            <a:off x="6517485" y="540840"/>
            <a:ext cx="718670" cy="706570"/>
          </a:xfrm>
          <a:prstGeom prst="rect">
            <a:avLst/>
          </a:prstGeom>
        </p:spPr>
      </p:pic>
      <p:pic>
        <p:nvPicPr>
          <p:cNvPr id="38" name="Picture 3">
            <a:extLst>
              <a:ext uri="{FF2B5EF4-FFF2-40B4-BE49-F238E27FC236}">
                <a16:creationId xmlns:a16="http://schemas.microsoft.com/office/drawing/2014/main" id="{CDEBD26B-1B14-41BD-ADE4-1EC61C991AD6}"/>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3915793" y="7943373"/>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39" name="Title 1">
            <a:extLst>
              <a:ext uri="{FF2B5EF4-FFF2-40B4-BE49-F238E27FC236}">
                <a16:creationId xmlns:a16="http://schemas.microsoft.com/office/drawing/2014/main" id="{182D5FF9-2C5B-46F3-AF83-2918CAB272A3}"/>
              </a:ext>
            </a:extLst>
          </p:cNvPr>
          <p:cNvSpPr txBox="1">
            <a:spLocks/>
          </p:cNvSpPr>
          <p:nvPr/>
        </p:nvSpPr>
        <p:spPr bwMode="auto">
          <a:xfrm>
            <a:off x="1713825" y="4165701"/>
            <a:ext cx="6021150" cy="10698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kern="0" dirty="0">
                <a:solidFill>
                  <a:srgbClr val="AD360C"/>
                </a:solidFill>
                <a:latin typeface="Zerox"/>
              </a:rPr>
              <a:t>Monitoring vs. Observability</a:t>
            </a:r>
            <a:endParaRPr kumimoji="0" lang="en-US" sz="3800" b="0" i="0" u="none" strike="noStrike" kern="0" cap="none" spc="0" normalizeH="0" baseline="0" noProof="0" dirty="0">
              <a:ln>
                <a:noFill/>
              </a:ln>
              <a:solidFill>
                <a:srgbClr val="AD360C"/>
              </a:solidFill>
              <a:effectLst/>
              <a:uLnTx/>
              <a:uFillTx/>
              <a:latin typeface="Zerox"/>
              <a:sym typeface="Zerox" charset="0"/>
            </a:endParaRPr>
          </a:p>
        </p:txBody>
      </p:sp>
    </p:spTree>
    <p:extLst>
      <p:ext uri="{BB962C8B-B14F-4D97-AF65-F5344CB8AC3E}">
        <p14:creationId xmlns:p14="http://schemas.microsoft.com/office/powerpoint/2010/main" val="365171700"/>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wipe(left)">
                                      <p:cBhvr>
                                        <p:cTn id="7" dur="500"/>
                                        <p:tgtEl>
                                          <p:spTgt spid="8">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wipe(left)">
                                      <p:cBhvr>
                                        <p:cTn id="11" dur="500"/>
                                        <p:tgtEl>
                                          <p:spTgt spid="4">
                                            <p:txEl>
                                              <p:pRg st="0" end="0"/>
                                            </p:txEl>
                                          </p:spTgt>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wipe(left)">
                                      <p:cBhvr>
                                        <p:cTn id="15" dur="500"/>
                                        <p:tgtEl>
                                          <p:spTgt spid="9">
                                            <p:txEl>
                                              <p:pRg st="0" end="0"/>
                                            </p:txEl>
                                          </p:spTgt>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3">
                                            <p:txEl>
                                              <p:pRg st="0" end="0"/>
                                            </p:txEl>
                                          </p:spTgt>
                                        </p:tgtEl>
                                        <p:attrNameLst>
                                          <p:attrName>style.visibility</p:attrName>
                                        </p:attrNameLst>
                                      </p:cBhvr>
                                      <p:to>
                                        <p:strVal val="visible"/>
                                      </p:to>
                                    </p:set>
                                    <p:animEffect transition="in" filter="wipe(left)">
                                      <p:cBhvr>
                                        <p:cTn id="19" dur="500"/>
                                        <p:tgtEl>
                                          <p:spTgt spid="23">
                                            <p:txEl>
                                              <p:pRg st="0" end="0"/>
                                            </p:txEl>
                                          </p:spTgt>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Effect transition="in" filter="wipe(left)">
                                      <p:cBhvr>
                                        <p:cTn id="23" dur="500"/>
                                        <p:tgtEl>
                                          <p:spTgt spid="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left)">
                                      <p:cBhvr>
                                        <p:cTn id="28" dur="500"/>
                                        <p:tgtEl>
                                          <p:spTgt spid="5"/>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left)">
                                      <p:cBhvr>
                                        <p:cTn id="33" dur="500"/>
                                        <p:tgtEl>
                                          <p:spTgt spid="11"/>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wipe(left)">
                                      <p:cBhvr>
                                        <p:cTn id="38" dur="500"/>
                                        <p:tgtEl>
                                          <p:spTgt spid="15"/>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wipe(left)">
                                      <p:cBhvr>
                                        <p:cTn id="41" dur="500"/>
                                        <p:tgtEl>
                                          <p:spTgt spid="25"/>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nodeType="clickEffect">
                                  <p:stCondLst>
                                    <p:cond delay="0"/>
                                  </p:stCondLst>
                                  <p:childTnLst>
                                    <p:set>
                                      <p:cBhvr>
                                        <p:cTn id="45" dur="1" fill="hold">
                                          <p:stCondLst>
                                            <p:cond delay="0"/>
                                          </p:stCondLst>
                                        </p:cTn>
                                        <p:tgtEl>
                                          <p:spTgt spid="21"/>
                                        </p:tgtEl>
                                        <p:attrNameLst>
                                          <p:attrName>style.visibility</p:attrName>
                                        </p:attrNameLst>
                                      </p:cBhvr>
                                      <p:to>
                                        <p:strVal val="visible"/>
                                      </p:to>
                                    </p:set>
                                    <p:animEffect transition="in" filter="wipe(left)">
                                      <p:cBhvr>
                                        <p:cTn id="46" dur="500"/>
                                        <p:tgtEl>
                                          <p:spTgt spid="21"/>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wipe(left)">
                                      <p:cBhvr>
                                        <p:cTn id="49" dur="500"/>
                                        <p:tgtEl>
                                          <p:spTgt spid="26"/>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xit" presetSubtype="2" fill="hold" grpId="1" nodeType="clickEffect">
                                  <p:stCondLst>
                                    <p:cond delay="0"/>
                                  </p:stCondLst>
                                  <p:childTnLst>
                                    <p:animEffect transition="out" filter="wipe(right)">
                                      <p:cBhvr>
                                        <p:cTn id="53" dur="500"/>
                                        <p:tgtEl>
                                          <p:spTgt spid="25"/>
                                        </p:tgtEl>
                                      </p:cBhvr>
                                    </p:animEffect>
                                    <p:set>
                                      <p:cBhvr>
                                        <p:cTn id="54" dur="1" fill="hold">
                                          <p:stCondLst>
                                            <p:cond delay="499"/>
                                          </p:stCondLst>
                                        </p:cTn>
                                        <p:tgtEl>
                                          <p:spTgt spid="25"/>
                                        </p:tgtEl>
                                        <p:attrNameLst>
                                          <p:attrName>style.visibility</p:attrName>
                                        </p:attrNameLst>
                                      </p:cBhvr>
                                      <p:to>
                                        <p:strVal val="hidden"/>
                                      </p:to>
                                    </p:set>
                                  </p:childTnLst>
                                </p:cTn>
                              </p:par>
                            </p:childTnLst>
                          </p:cTn>
                        </p:par>
                        <p:par>
                          <p:cTn id="55" fill="hold">
                            <p:stCondLst>
                              <p:cond delay="500"/>
                            </p:stCondLst>
                            <p:childTnLst>
                              <p:par>
                                <p:cTn id="56" presetID="22" presetClass="entr" presetSubtype="8"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wipe(left)">
                                      <p:cBhvr>
                                        <p:cTn id="58" dur="500"/>
                                        <p:tgtEl>
                                          <p:spTgt spid="16"/>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xit" presetSubtype="2" fill="hold" grpId="1" nodeType="clickEffect">
                                  <p:stCondLst>
                                    <p:cond delay="0"/>
                                  </p:stCondLst>
                                  <p:childTnLst>
                                    <p:animEffect transition="out" filter="wipe(right)">
                                      <p:cBhvr>
                                        <p:cTn id="62" dur="500"/>
                                        <p:tgtEl>
                                          <p:spTgt spid="26"/>
                                        </p:tgtEl>
                                      </p:cBhvr>
                                    </p:animEffect>
                                    <p:set>
                                      <p:cBhvr>
                                        <p:cTn id="63" dur="1" fill="hold">
                                          <p:stCondLst>
                                            <p:cond delay="499"/>
                                          </p:stCondLst>
                                        </p:cTn>
                                        <p:tgtEl>
                                          <p:spTgt spid="26"/>
                                        </p:tgtEl>
                                        <p:attrNameLst>
                                          <p:attrName>style.visibility</p:attrName>
                                        </p:attrNameLst>
                                      </p:cBhvr>
                                      <p:to>
                                        <p:strVal val="hidden"/>
                                      </p:to>
                                    </p:set>
                                  </p:childTnLst>
                                </p:cTn>
                              </p:par>
                            </p:childTnLst>
                          </p:cTn>
                        </p:par>
                        <p:par>
                          <p:cTn id="64" fill="hold">
                            <p:stCondLst>
                              <p:cond delay="500"/>
                            </p:stCondLst>
                            <p:childTnLst>
                              <p:par>
                                <p:cTn id="65" presetID="22" presetClass="entr" presetSubtype="8" fill="hold" grpId="0" nodeType="after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wipe(left)">
                                      <p:cBhvr>
                                        <p:cTn id="67" dur="500"/>
                                        <p:tgtEl>
                                          <p:spTgt spid="22"/>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3"/>
                                        </p:tgtEl>
                                        <p:attrNameLst>
                                          <p:attrName>style.visibility</p:attrName>
                                        </p:attrNameLst>
                                      </p:cBhvr>
                                      <p:to>
                                        <p:strVal val="visible"/>
                                      </p:to>
                                    </p:set>
                                    <p:animEffect transition="in" filter="fade">
                                      <p:cBhvr>
                                        <p:cTn id="72" dur="500"/>
                                        <p:tgtEl>
                                          <p:spTgt spid="33"/>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fade">
                                      <p:cBhvr>
                                        <p:cTn id="77"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uiExpand="1" build="p"/>
      <p:bldP spid="8" grpId="0" build="p"/>
      <p:bldP spid="9" grpId="0" build="p"/>
      <p:bldP spid="16" grpId="0"/>
      <p:bldP spid="25" grpId="0"/>
      <p:bldP spid="25" grpId="1"/>
      <p:bldP spid="22" grpId="0"/>
      <p:bldP spid="26" grpId="0"/>
      <p:bldP spid="26" grpId="1"/>
      <p:bldP spid="2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3">
            <a:extLst>
              <a:ext uri="{FF2B5EF4-FFF2-40B4-BE49-F238E27FC236}">
                <a16:creationId xmlns:a16="http://schemas.microsoft.com/office/drawing/2014/main" id="{F9FAE6AE-C518-451C-B540-28661E744E68}"/>
              </a:ext>
            </a:extLst>
          </p:cNvPr>
          <p:cNvPicPr>
            <a:picLocks noChangeArrowheads="1"/>
          </p:cNvPicPr>
          <p:nvPr/>
        </p:nvPicPr>
        <p:blipFill rotWithShape="1">
          <a:blip r:embed="rId3">
            <a:extLst>
              <a:ext uri="{28A0092B-C50C-407E-A947-70E740481C1C}">
                <a14:useLocalDpi xmlns:a14="http://schemas.microsoft.com/office/drawing/2010/main" val="0"/>
              </a:ext>
            </a:extLst>
          </a:blip>
          <a:srcRect l="46211" t="-4" b="-701084"/>
          <a:stretch/>
        </p:blipFill>
        <p:spPr bwMode="auto">
          <a:xfrm rot="5400000">
            <a:off x="5479175" y="1517984"/>
            <a:ext cx="4377973" cy="7248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16" name="Title 1">
            <a:extLst>
              <a:ext uri="{FF2B5EF4-FFF2-40B4-BE49-F238E27FC236}">
                <a16:creationId xmlns:a16="http://schemas.microsoft.com/office/drawing/2014/main" id="{4C8A7EE8-6886-4AF7-8B1D-4213B1651D9A}"/>
              </a:ext>
            </a:extLst>
          </p:cNvPr>
          <p:cNvSpPr txBox="1">
            <a:spLocks/>
          </p:cNvSpPr>
          <p:nvPr/>
        </p:nvSpPr>
        <p:spPr bwMode="auto">
          <a:xfrm>
            <a:off x="2112987" y="1489358"/>
            <a:ext cx="1598547" cy="139903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kern="0" dirty="0">
                <a:solidFill>
                  <a:schemeClr val="tx2"/>
                </a:solidFill>
                <a:latin typeface="Zerox"/>
              </a:rPr>
              <a:t>Black</a:t>
            </a:r>
            <a:endParaRPr kumimoji="0" lang="en-US" sz="3800" b="0" i="0" u="none" strike="noStrike" kern="0" cap="none" spc="0" normalizeH="0" baseline="0" noProof="0" dirty="0">
              <a:ln>
                <a:noFill/>
              </a:ln>
              <a:solidFill>
                <a:schemeClr val="tx2"/>
              </a:solidFill>
              <a:effectLst/>
              <a:uLnTx/>
              <a:uFillTx/>
              <a:latin typeface="Zerox"/>
              <a:sym typeface="Zerox" charset="0"/>
            </a:endParaRPr>
          </a:p>
        </p:txBody>
      </p:sp>
      <p:grpSp>
        <p:nvGrpSpPr>
          <p:cNvPr id="48" name="Group 47">
            <a:extLst>
              <a:ext uri="{FF2B5EF4-FFF2-40B4-BE49-F238E27FC236}">
                <a16:creationId xmlns:a16="http://schemas.microsoft.com/office/drawing/2014/main" id="{440AE895-7056-4D4E-B62C-7972AF0F374B}"/>
              </a:ext>
            </a:extLst>
          </p:cNvPr>
          <p:cNvGrpSpPr/>
          <p:nvPr/>
        </p:nvGrpSpPr>
        <p:grpSpPr>
          <a:xfrm>
            <a:off x="1158195" y="1203598"/>
            <a:ext cx="2765122" cy="1980595"/>
            <a:chOff x="1158195" y="1203598"/>
            <a:chExt cx="2765122" cy="1980595"/>
          </a:xfrm>
        </p:grpSpPr>
        <p:pic>
          <p:nvPicPr>
            <p:cNvPr id="13" name="Picture 12">
              <a:extLst>
                <a:ext uri="{FF2B5EF4-FFF2-40B4-BE49-F238E27FC236}">
                  <a16:creationId xmlns:a16="http://schemas.microsoft.com/office/drawing/2014/main" id="{4E65F84F-CCB8-433B-9E40-4E5BF4FE32FE}"/>
                </a:ext>
              </a:extLst>
            </p:cNvPr>
            <p:cNvPicPr>
              <a:picLocks noChangeArrowheads="1"/>
            </p:cNvPicPr>
            <p:nvPr/>
          </p:nvPicPr>
          <p:blipFill rotWithShape="1">
            <a:blip r:embed="rId3">
              <a:biLevel thresh="50000"/>
              <a:extLst>
                <a:ext uri="{28A0092B-C50C-407E-A947-70E740481C1C}">
                  <a14:useLocalDpi xmlns:a14="http://schemas.microsoft.com/office/drawing/2010/main" val="0"/>
                </a:ext>
              </a:extLst>
            </a:blip>
            <a:srcRect t="-838084" r="75987" b="1"/>
            <a:stretch/>
          </p:blipFill>
          <p:spPr bwMode="auto">
            <a:xfrm rot="16200000">
              <a:off x="605387" y="1782541"/>
              <a:ext cx="1954460"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17" name="Picture 16">
              <a:extLst>
                <a:ext uri="{FF2B5EF4-FFF2-40B4-BE49-F238E27FC236}">
                  <a16:creationId xmlns:a16="http://schemas.microsoft.com/office/drawing/2014/main" id="{9643BE1C-7947-4D00-9E10-E132F6E3C9B3}"/>
                </a:ext>
              </a:extLst>
            </p:cNvPr>
            <p:cNvPicPr>
              <a:picLocks noChangeArrowheads="1"/>
            </p:cNvPicPr>
            <p:nvPr/>
          </p:nvPicPr>
          <p:blipFill rotWithShape="1">
            <a:blip r:embed="rId3">
              <a:biLevel thresh="50000"/>
              <a:extLst>
                <a:ext uri="{28A0092B-C50C-407E-A947-70E740481C1C}">
                  <a14:useLocalDpi xmlns:a14="http://schemas.microsoft.com/office/drawing/2010/main" val="0"/>
                </a:ext>
              </a:extLst>
            </a:blip>
            <a:srcRect t="-838084" r="75987" b="1"/>
            <a:stretch/>
          </p:blipFill>
          <p:spPr bwMode="auto">
            <a:xfrm>
              <a:off x="1935032" y="2309854"/>
              <a:ext cx="1954460"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18" name="Picture 17">
              <a:extLst>
                <a:ext uri="{FF2B5EF4-FFF2-40B4-BE49-F238E27FC236}">
                  <a16:creationId xmlns:a16="http://schemas.microsoft.com/office/drawing/2014/main" id="{EAA97649-D4DF-42C0-BA82-C4323379901C}"/>
                </a:ext>
              </a:extLst>
            </p:cNvPr>
            <p:cNvPicPr>
              <a:picLocks noChangeArrowheads="1"/>
            </p:cNvPicPr>
            <p:nvPr/>
          </p:nvPicPr>
          <p:blipFill rotWithShape="1">
            <a:blip r:embed="rId3">
              <a:biLevel thresh="50000"/>
              <a:extLst>
                <a:ext uri="{28A0092B-C50C-407E-A947-70E740481C1C}">
                  <a14:useLocalDpi xmlns:a14="http://schemas.microsoft.com/office/drawing/2010/main" val="0"/>
                </a:ext>
              </a:extLst>
            </a:blip>
            <a:srcRect t="-838084" r="75987" b="1"/>
            <a:stretch/>
          </p:blipFill>
          <p:spPr bwMode="auto">
            <a:xfrm rot="16200000">
              <a:off x="2521665" y="1764454"/>
              <a:ext cx="1954460"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19" name="Picture 18">
              <a:extLst>
                <a:ext uri="{FF2B5EF4-FFF2-40B4-BE49-F238E27FC236}">
                  <a16:creationId xmlns:a16="http://schemas.microsoft.com/office/drawing/2014/main" id="{EE48BBF8-4855-41F7-A9BB-B033C68B6F37}"/>
                </a:ext>
              </a:extLst>
            </p:cNvPr>
            <p:cNvPicPr>
              <a:picLocks noChangeArrowheads="1"/>
            </p:cNvPicPr>
            <p:nvPr/>
          </p:nvPicPr>
          <p:blipFill rotWithShape="1">
            <a:blip r:embed="rId3">
              <a:biLevel thresh="50000"/>
              <a:extLst>
                <a:ext uri="{28A0092B-C50C-407E-A947-70E740481C1C}">
                  <a14:useLocalDpi xmlns:a14="http://schemas.microsoft.com/office/drawing/2010/main" val="0"/>
                </a:ext>
              </a:extLst>
            </a:blip>
            <a:srcRect t="-838084" r="75987" b="1"/>
            <a:stretch/>
          </p:blipFill>
          <p:spPr bwMode="auto">
            <a:xfrm rot="10800000">
              <a:off x="1935032" y="1203598"/>
              <a:ext cx="1954460"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grpSp>
      <p:sp>
        <p:nvSpPr>
          <p:cNvPr id="25" name="Title 1">
            <a:extLst>
              <a:ext uri="{FF2B5EF4-FFF2-40B4-BE49-F238E27FC236}">
                <a16:creationId xmlns:a16="http://schemas.microsoft.com/office/drawing/2014/main" id="{3655BEBF-C9F9-4331-A307-E2473DBF5CA7}"/>
              </a:ext>
            </a:extLst>
          </p:cNvPr>
          <p:cNvSpPr txBox="1">
            <a:spLocks/>
          </p:cNvSpPr>
          <p:nvPr/>
        </p:nvSpPr>
        <p:spPr bwMode="auto">
          <a:xfrm>
            <a:off x="5065926" y="1484337"/>
            <a:ext cx="1598547" cy="139903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lang="en-US" kern="0" dirty="0">
                <a:solidFill>
                  <a:srgbClr val="FFFFFF"/>
                </a:solidFill>
                <a:latin typeface="Zerox"/>
              </a:rPr>
              <a:t>White</a:t>
            </a:r>
            <a:endParaRPr kumimoji="0" lang="en-US" sz="3800" b="0" i="0" u="none" strike="noStrike" kern="0" cap="none" spc="0" normalizeH="0" baseline="0" noProof="0" dirty="0">
              <a:ln>
                <a:noFill/>
              </a:ln>
              <a:solidFill>
                <a:srgbClr val="FFFFFF"/>
              </a:solidFill>
              <a:effectLst/>
              <a:uLnTx/>
              <a:uFillTx/>
              <a:latin typeface="Zerox"/>
              <a:sym typeface="Zerox" charset="0"/>
            </a:endParaRPr>
          </a:p>
        </p:txBody>
      </p:sp>
      <p:grpSp>
        <p:nvGrpSpPr>
          <p:cNvPr id="49" name="Group 48">
            <a:extLst>
              <a:ext uri="{FF2B5EF4-FFF2-40B4-BE49-F238E27FC236}">
                <a16:creationId xmlns:a16="http://schemas.microsoft.com/office/drawing/2014/main" id="{F35F4AFB-55DE-422E-8C6A-09DAD09E1C93}"/>
              </a:ext>
            </a:extLst>
          </p:cNvPr>
          <p:cNvGrpSpPr/>
          <p:nvPr/>
        </p:nvGrpSpPr>
        <p:grpSpPr>
          <a:xfrm>
            <a:off x="4111134" y="1198577"/>
            <a:ext cx="2765122" cy="1980595"/>
            <a:chOff x="4111134" y="1198577"/>
            <a:chExt cx="2765122" cy="1980595"/>
          </a:xfrm>
        </p:grpSpPr>
        <p:pic>
          <p:nvPicPr>
            <p:cNvPr id="24" name="Picture 23">
              <a:extLst>
                <a:ext uri="{FF2B5EF4-FFF2-40B4-BE49-F238E27FC236}">
                  <a16:creationId xmlns:a16="http://schemas.microsoft.com/office/drawing/2014/main" id="{FEE9ABB5-5C58-4159-956C-F9B6D2C3BECF}"/>
                </a:ext>
              </a:extLst>
            </p:cNvPr>
            <p:cNvPicPr>
              <a:picLocks noChangeArrowheads="1"/>
            </p:cNvPicPr>
            <p:nvPr/>
          </p:nvPicPr>
          <p:blipFill rotWithShape="1">
            <a:blip r:embed="rId3">
              <a:biLevel thresh="25000"/>
              <a:extLst>
                <a:ext uri="{28A0092B-C50C-407E-A947-70E740481C1C}">
                  <a14:useLocalDpi xmlns:a14="http://schemas.microsoft.com/office/drawing/2010/main" val="0"/>
                </a:ext>
              </a:extLst>
            </a:blip>
            <a:srcRect t="-838084" r="75987" b="1"/>
            <a:stretch/>
          </p:blipFill>
          <p:spPr bwMode="auto">
            <a:xfrm rot="16200000">
              <a:off x="3558326" y="1777520"/>
              <a:ext cx="1954460"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26" name="Picture 25">
              <a:extLst>
                <a:ext uri="{FF2B5EF4-FFF2-40B4-BE49-F238E27FC236}">
                  <a16:creationId xmlns:a16="http://schemas.microsoft.com/office/drawing/2014/main" id="{1F3E817A-87B2-4491-A851-6F045142DD19}"/>
                </a:ext>
              </a:extLst>
            </p:cNvPr>
            <p:cNvPicPr>
              <a:picLocks noChangeArrowheads="1"/>
            </p:cNvPicPr>
            <p:nvPr/>
          </p:nvPicPr>
          <p:blipFill rotWithShape="1">
            <a:blip r:embed="rId3">
              <a:biLevel thresh="25000"/>
              <a:extLst>
                <a:ext uri="{28A0092B-C50C-407E-A947-70E740481C1C}">
                  <a14:useLocalDpi xmlns:a14="http://schemas.microsoft.com/office/drawing/2010/main" val="0"/>
                </a:ext>
              </a:extLst>
            </a:blip>
            <a:srcRect t="-838084" r="75987" b="1"/>
            <a:stretch/>
          </p:blipFill>
          <p:spPr bwMode="auto">
            <a:xfrm>
              <a:off x="4887971" y="2304833"/>
              <a:ext cx="1954460"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27" name="Picture 26">
              <a:extLst>
                <a:ext uri="{FF2B5EF4-FFF2-40B4-BE49-F238E27FC236}">
                  <a16:creationId xmlns:a16="http://schemas.microsoft.com/office/drawing/2014/main" id="{F7E2F75F-F2E9-467A-A692-04607E01B893}"/>
                </a:ext>
              </a:extLst>
            </p:cNvPr>
            <p:cNvPicPr>
              <a:picLocks noChangeArrowheads="1"/>
            </p:cNvPicPr>
            <p:nvPr/>
          </p:nvPicPr>
          <p:blipFill rotWithShape="1">
            <a:blip r:embed="rId3">
              <a:biLevel thresh="25000"/>
              <a:extLst>
                <a:ext uri="{28A0092B-C50C-407E-A947-70E740481C1C}">
                  <a14:useLocalDpi xmlns:a14="http://schemas.microsoft.com/office/drawing/2010/main" val="0"/>
                </a:ext>
              </a:extLst>
            </a:blip>
            <a:srcRect t="-838084" r="75987" b="1"/>
            <a:stretch/>
          </p:blipFill>
          <p:spPr bwMode="auto">
            <a:xfrm rot="16200000">
              <a:off x="5474604" y="1759433"/>
              <a:ext cx="1954460"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28" name="Picture 27">
              <a:extLst>
                <a:ext uri="{FF2B5EF4-FFF2-40B4-BE49-F238E27FC236}">
                  <a16:creationId xmlns:a16="http://schemas.microsoft.com/office/drawing/2014/main" id="{ABC10372-AFFE-4A55-B32D-A08F5511D5CA}"/>
                </a:ext>
              </a:extLst>
            </p:cNvPr>
            <p:cNvPicPr>
              <a:picLocks noChangeArrowheads="1"/>
            </p:cNvPicPr>
            <p:nvPr/>
          </p:nvPicPr>
          <p:blipFill rotWithShape="1">
            <a:blip r:embed="rId3">
              <a:biLevel thresh="25000"/>
              <a:extLst>
                <a:ext uri="{28A0092B-C50C-407E-A947-70E740481C1C}">
                  <a14:useLocalDpi xmlns:a14="http://schemas.microsoft.com/office/drawing/2010/main" val="0"/>
                </a:ext>
              </a:extLst>
            </a:blip>
            <a:srcRect t="-838084" r="75987" b="1"/>
            <a:stretch/>
          </p:blipFill>
          <p:spPr bwMode="auto">
            <a:xfrm rot="10800000">
              <a:off x="4887971" y="1198577"/>
              <a:ext cx="1954460" cy="8488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grpSp>
      <p:grpSp>
        <p:nvGrpSpPr>
          <p:cNvPr id="50" name="Group 49">
            <a:extLst>
              <a:ext uri="{FF2B5EF4-FFF2-40B4-BE49-F238E27FC236}">
                <a16:creationId xmlns:a16="http://schemas.microsoft.com/office/drawing/2014/main" id="{D25623DE-7831-448E-9127-5F7BC6D69FEA}"/>
              </a:ext>
            </a:extLst>
          </p:cNvPr>
          <p:cNvGrpSpPr/>
          <p:nvPr/>
        </p:nvGrpSpPr>
        <p:grpSpPr>
          <a:xfrm>
            <a:off x="822328" y="2539428"/>
            <a:ext cx="1214380" cy="739446"/>
            <a:chOff x="822328" y="2539428"/>
            <a:chExt cx="1214380" cy="739446"/>
          </a:xfrm>
        </p:grpSpPr>
        <p:pic>
          <p:nvPicPr>
            <p:cNvPr id="31" name="Picture 30">
              <a:extLst>
                <a:ext uri="{FF2B5EF4-FFF2-40B4-BE49-F238E27FC236}">
                  <a16:creationId xmlns:a16="http://schemas.microsoft.com/office/drawing/2014/main" id="{F8949D1F-7830-4FFB-AA5A-57CF30758813}"/>
                </a:ext>
              </a:extLst>
            </p:cNvPr>
            <p:cNvPicPr>
              <a:picLocks noChangeAspect="1"/>
            </p:cNvPicPr>
            <p:nvPr/>
          </p:nvPicPr>
          <p:blipFill rotWithShape="1">
            <a:blip r:embed="rId4">
              <a:biLevel thresh="50000"/>
            </a:blip>
            <a:srcRect t="-12628" r="42249" b="-1"/>
            <a:stretch/>
          </p:blipFill>
          <p:spPr>
            <a:xfrm rot="9000000">
              <a:off x="1121832" y="2539428"/>
              <a:ext cx="914876" cy="379653"/>
            </a:xfrm>
            <a:prstGeom prst="rect">
              <a:avLst/>
            </a:prstGeom>
          </p:spPr>
        </p:pic>
        <p:sp>
          <p:nvSpPr>
            <p:cNvPr id="38" name="Rectangle 2">
              <a:extLst>
                <a:ext uri="{FF2B5EF4-FFF2-40B4-BE49-F238E27FC236}">
                  <a16:creationId xmlns:a16="http://schemas.microsoft.com/office/drawing/2014/main" id="{BC6917BB-9D2A-4424-AF93-497855FE2A19}"/>
                </a:ext>
              </a:extLst>
            </p:cNvPr>
            <p:cNvSpPr txBox="1">
              <a:spLocks noChangeArrowheads="1"/>
            </p:cNvSpPr>
            <p:nvPr/>
          </p:nvSpPr>
          <p:spPr bwMode="auto">
            <a:xfrm>
              <a:off x="822328" y="2965863"/>
              <a:ext cx="648072" cy="31301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solidFill>
                    <a:schemeClr val="tx2"/>
                  </a:solidFill>
                  <a:effectLst/>
                  <a:uLnTx/>
                  <a:uFillTx/>
                  <a:latin typeface="League Gothic"/>
                  <a:sym typeface="League Gothic" charset="0"/>
                </a:rPr>
                <a:t>Ping</a:t>
              </a:r>
            </a:p>
          </p:txBody>
        </p:sp>
      </p:grpSp>
      <p:grpSp>
        <p:nvGrpSpPr>
          <p:cNvPr id="53" name="Group 52">
            <a:extLst>
              <a:ext uri="{FF2B5EF4-FFF2-40B4-BE49-F238E27FC236}">
                <a16:creationId xmlns:a16="http://schemas.microsoft.com/office/drawing/2014/main" id="{1DA4DB75-C95D-412B-B17D-E891080A95FC}"/>
              </a:ext>
            </a:extLst>
          </p:cNvPr>
          <p:cNvGrpSpPr/>
          <p:nvPr/>
        </p:nvGrpSpPr>
        <p:grpSpPr>
          <a:xfrm>
            <a:off x="3018642" y="242515"/>
            <a:ext cx="648072" cy="1214246"/>
            <a:chOff x="3018642" y="242515"/>
            <a:chExt cx="648072" cy="1214246"/>
          </a:xfrm>
        </p:grpSpPr>
        <p:pic>
          <p:nvPicPr>
            <p:cNvPr id="33" name="Picture 32">
              <a:extLst>
                <a:ext uri="{FF2B5EF4-FFF2-40B4-BE49-F238E27FC236}">
                  <a16:creationId xmlns:a16="http://schemas.microsoft.com/office/drawing/2014/main" id="{8DA517EC-7EA5-4DA6-AB4A-D1C69D38FA61}"/>
                </a:ext>
              </a:extLst>
            </p:cNvPr>
            <p:cNvPicPr>
              <a:picLocks noChangeAspect="1"/>
            </p:cNvPicPr>
            <p:nvPr/>
          </p:nvPicPr>
          <p:blipFill rotWithShape="1">
            <a:blip r:embed="rId4">
              <a:biLevel thresh="50000"/>
            </a:blip>
            <a:srcRect t="-12628" r="42249" b="-1"/>
            <a:stretch/>
          </p:blipFill>
          <p:spPr>
            <a:xfrm rot="17052392">
              <a:off x="2751106" y="809496"/>
              <a:ext cx="914876" cy="379653"/>
            </a:xfrm>
            <a:prstGeom prst="rect">
              <a:avLst/>
            </a:prstGeom>
          </p:spPr>
        </p:pic>
        <p:sp>
          <p:nvSpPr>
            <p:cNvPr id="39" name="Rectangle 2">
              <a:extLst>
                <a:ext uri="{FF2B5EF4-FFF2-40B4-BE49-F238E27FC236}">
                  <a16:creationId xmlns:a16="http://schemas.microsoft.com/office/drawing/2014/main" id="{1153A33E-9F34-4608-B248-DF0F2499FB55}"/>
                </a:ext>
              </a:extLst>
            </p:cNvPr>
            <p:cNvSpPr txBox="1">
              <a:spLocks noChangeArrowheads="1"/>
            </p:cNvSpPr>
            <p:nvPr/>
          </p:nvSpPr>
          <p:spPr bwMode="auto">
            <a:xfrm>
              <a:off x="3018642" y="242515"/>
              <a:ext cx="648072" cy="31301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solidFill>
                    <a:schemeClr val="tx2"/>
                  </a:solidFill>
                  <a:effectLst/>
                  <a:uLnTx/>
                  <a:uFillTx/>
                  <a:latin typeface="League Gothic"/>
                  <a:sym typeface="League Gothic" charset="0"/>
                </a:rPr>
                <a:t>Dig</a:t>
              </a:r>
            </a:p>
          </p:txBody>
        </p:sp>
      </p:grpSp>
      <p:grpSp>
        <p:nvGrpSpPr>
          <p:cNvPr id="51" name="Group 50">
            <a:extLst>
              <a:ext uri="{FF2B5EF4-FFF2-40B4-BE49-F238E27FC236}">
                <a16:creationId xmlns:a16="http://schemas.microsoft.com/office/drawing/2014/main" id="{F412C13F-7A10-452C-B504-554B27CD9993}"/>
              </a:ext>
            </a:extLst>
          </p:cNvPr>
          <p:cNvGrpSpPr/>
          <p:nvPr/>
        </p:nvGrpSpPr>
        <p:grpSpPr>
          <a:xfrm>
            <a:off x="3463062" y="3118990"/>
            <a:ext cx="648072" cy="1226900"/>
            <a:chOff x="3463062" y="3118990"/>
            <a:chExt cx="648072" cy="1226900"/>
          </a:xfrm>
        </p:grpSpPr>
        <p:pic>
          <p:nvPicPr>
            <p:cNvPr id="32" name="Picture 31">
              <a:extLst>
                <a:ext uri="{FF2B5EF4-FFF2-40B4-BE49-F238E27FC236}">
                  <a16:creationId xmlns:a16="http://schemas.microsoft.com/office/drawing/2014/main" id="{0412EBD7-F069-480D-9729-0376971E379C}"/>
                </a:ext>
              </a:extLst>
            </p:cNvPr>
            <p:cNvPicPr>
              <a:picLocks noChangeAspect="1"/>
            </p:cNvPicPr>
            <p:nvPr/>
          </p:nvPicPr>
          <p:blipFill rotWithShape="1">
            <a:blip r:embed="rId4">
              <a:biLevel thresh="50000"/>
            </a:blip>
            <a:srcRect t="-12628" r="42249" b="-1"/>
            <a:stretch/>
          </p:blipFill>
          <p:spPr>
            <a:xfrm rot="4353935">
              <a:off x="3212431" y="3386601"/>
              <a:ext cx="914876" cy="379653"/>
            </a:xfrm>
            <a:prstGeom prst="rect">
              <a:avLst/>
            </a:prstGeom>
          </p:spPr>
        </p:pic>
        <p:sp>
          <p:nvSpPr>
            <p:cNvPr id="40" name="Rectangle 2">
              <a:extLst>
                <a:ext uri="{FF2B5EF4-FFF2-40B4-BE49-F238E27FC236}">
                  <a16:creationId xmlns:a16="http://schemas.microsoft.com/office/drawing/2014/main" id="{DCF0BF79-1EF9-499C-8C55-A7E3C7C5666F}"/>
                </a:ext>
              </a:extLst>
            </p:cNvPr>
            <p:cNvSpPr txBox="1">
              <a:spLocks noChangeArrowheads="1"/>
            </p:cNvSpPr>
            <p:nvPr/>
          </p:nvSpPr>
          <p:spPr bwMode="auto">
            <a:xfrm>
              <a:off x="3463062" y="4032879"/>
              <a:ext cx="648072" cy="31301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algn="ctr" defTabSz="914400" rtl="0" eaLnBrk="0" fontAlgn="base" latinLnBrk="0" hangingPunct="0">
                <a:lnSpc>
                  <a:spcPct val="90000"/>
                </a:lnSpc>
                <a:spcBef>
                  <a:spcPct val="0"/>
                </a:spcBef>
                <a:spcAft>
                  <a:spcPct val="0"/>
                </a:spcAft>
                <a:buClrTx/>
                <a:buSzTx/>
                <a:buFontTx/>
                <a:buNone/>
                <a:tabLst/>
                <a:defRPr/>
              </a:pPr>
              <a:r>
                <a:rPr lang="en-US" sz="2400" kern="0" dirty="0" err="1">
                  <a:solidFill>
                    <a:schemeClr val="tx2"/>
                  </a:solidFill>
                  <a:latin typeface="League Gothic"/>
                </a:rPr>
                <a:t>Ssh</a:t>
              </a:r>
              <a:endParaRPr kumimoji="0" lang="en-US" sz="2400" b="0" i="0" u="none" strike="noStrike" kern="0" cap="none" spc="0" normalizeH="0" baseline="0" noProof="0" dirty="0">
                <a:ln>
                  <a:noFill/>
                </a:ln>
                <a:solidFill>
                  <a:schemeClr val="tx2"/>
                </a:solidFill>
                <a:effectLst/>
                <a:uLnTx/>
                <a:uFillTx/>
                <a:latin typeface="League Gothic"/>
                <a:sym typeface="League Gothic" charset="0"/>
              </a:endParaRPr>
            </a:p>
          </p:txBody>
        </p:sp>
      </p:grpSp>
      <p:grpSp>
        <p:nvGrpSpPr>
          <p:cNvPr id="52" name="Group 51">
            <a:extLst>
              <a:ext uri="{FF2B5EF4-FFF2-40B4-BE49-F238E27FC236}">
                <a16:creationId xmlns:a16="http://schemas.microsoft.com/office/drawing/2014/main" id="{5F43C183-4DB2-4269-A7A4-3C94BAE1A59C}"/>
              </a:ext>
            </a:extLst>
          </p:cNvPr>
          <p:cNvGrpSpPr/>
          <p:nvPr/>
        </p:nvGrpSpPr>
        <p:grpSpPr>
          <a:xfrm>
            <a:off x="323528" y="1326754"/>
            <a:ext cx="1580327" cy="510618"/>
            <a:chOff x="323528" y="1326754"/>
            <a:chExt cx="1580327" cy="510618"/>
          </a:xfrm>
        </p:grpSpPr>
        <p:pic>
          <p:nvPicPr>
            <p:cNvPr id="34" name="Picture 33">
              <a:extLst>
                <a:ext uri="{FF2B5EF4-FFF2-40B4-BE49-F238E27FC236}">
                  <a16:creationId xmlns:a16="http://schemas.microsoft.com/office/drawing/2014/main" id="{DC394F50-ADBF-4C17-BE73-47063EBD919C}"/>
                </a:ext>
              </a:extLst>
            </p:cNvPr>
            <p:cNvPicPr>
              <a:picLocks noChangeAspect="1"/>
            </p:cNvPicPr>
            <p:nvPr/>
          </p:nvPicPr>
          <p:blipFill rotWithShape="1">
            <a:blip r:embed="rId4">
              <a:biLevel thresh="50000"/>
            </a:blip>
            <a:srcRect t="-12628" r="42249" b="-1"/>
            <a:stretch/>
          </p:blipFill>
          <p:spPr>
            <a:xfrm rot="11832941">
              <a:off x="988979" y="1457719"/>
              <a:ext cx="914876" cy="379653"/>
            </a:xfrm>
            <a:prstGeom prst="rect">
              <a:avLst/>
            </a:prstGeom>
          </p:spPr>
        </p:pic>
        <p:sp>
          <p:nvSpPr>
            <p:cNvPr id="41" name="Rectangle 2">
              <a:extLst>
                <a:ext uri="{FF2B5EF4-FFF2-40B4-BE49-F238E27FC236}">
                  <a16:creationId xmlns:a16="http://schemas.microsoft.com/office/drawing/2014/main" id="{F4A3C9FF-8CB5-46DD-B1DA-73ACEBE33BCC}"/>
                </a:ext>
              </a:extLst>
            </p:cNvPr>
            <p:cNvSpPr txBox="1">
              <a:spLocks noChangeArrowheads="1"/>
            </p:cNvSpPr>
            <p:nvPr/>
          </p:nvSpPr>
          <p:spPr bwMode="auto">
            <a:xfrm>
              <a:off x="323528" y="1326754"/>
              <a:ext cx="648072" cy="31301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defTabSz="914400" rtl="0" eaLnBrk="0" fontAlgn="base" latinLnBrk="0" hangingPunct="0">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solidFill>
                    <a:schemeClr val="tx2"/>
                  </a:solidFill>
                  <a:effectLst/>
                  <a:uLnTx/>
                  <a:uFillTx/>
                  <a:latin typeface="League Gothic"/>
                  <a:sym typeface="League Gothic" charset="0"/>
                </a:rPr>
                <a:t>Http</a:t>
              </a:r>
            </a:p>
          </p:txBody>
        </p:sp>
      </p:grpSp>
      <p:grpSp>
        <p:nvGrpSpPr>
          <p:cNvPr id="54" name="Group 53">
            <a:extLst>
              <a:ext uri="{FF2B5EF4-FFF2-40B4-BE49-F238E27FC236}">
                <a16:creationId xmlns:a16="http://schemas.microsoft.com/office/drawing/2014/main" id="{9840D934-8511-427D-92F5-4068D721E28F}"/>
              </a:ext>
            </a:extLst>
          </p:cNvPr>
          <p:cNvGrpSpPr/>
          <p:nvPr/>
        </p:nvGrpSpPr>
        <p:grpSpPr>
          <a:xfrm>
            <a:off x="5004048" y="267494"/>
            <a:ext cx="762471" cy="1207408"/>
            <a:chOff x="5004048" y="267494"/>
            <a:chExt cx="762471" cy="1207408"/>
          </a:xfrm>
        </p:grpSpPr>
        <p:pic>
          <p:nvPicPr>
            <p:cNvPr id="35" name="Picture 34">
              <a:extLst>
                <a:ext uri="{FF2B5EF4-FFF2-40B4-BE49-F238E27FC236}">
                  <a16:creationId xmlns:a16="http://schemas.microsoft.com/office/drawing/2014/main" id="{97937071-6D79-4652-BA9A-95E15767DA77}"/>
                </a:ext>
              </a:extLst>
            </p:cNvPr>
            <p:cNvPicPr>
              <a:picLocks noChangeAspect="1"/>
            </p:cNvPicPr>
            <p:nvPr/>
          </p:nvPicPr>
          <p:blipFill rotWithShape="1">
            <a:blip r:embed="rId4">
              <a:biLevel thresh="25000"/>
            </a:blip>
            <a:srcRect t="-12628" r="42249" b="-1"/>
            <a:stretch/>
          </p:blipFill>
          <p:spPr>
            <a:xfrm rot="3726501">
              <a:off x="5119255" y="827637"/>
              <a:ext cx="914876" cy="379653"/>
            </a:xfrm>
            <a:prstGeom prst="rect">
              <a:avLst/>
            </a:prstGeom>
          </p:spPr>
        </p:pic>
        <p:sp>
          <p:nvSpPr>
            <p:cNvPr id="42" name="Rectangle 2">
              <a:extLst>
                <a:ext uri="{FF2B5EF4-FFF2-40B4-BE49-F238E27FC236}">
                  <a16:creationId xmlns:a16="http://schemas.microsoft.com/office/drawing/2014/main" id="{A5620E5E-8934-454E-803A-B878C68DC43A}"/>
                </a:ext>
              </a:extLst>
            </p:cNvPr>
            <p:cNvSpPr txBox="1">
              <a:spLocks noChangeArrowheads="1"/>
            </p:cNvSpPr>
            <p:nvPr/>
          </p:nvSpPr>
          <p:spPr bwMode="auto">
            <a:xfrm>
              <a:off x="5004048" y="267494"/>
              <a:ext cx="648072" cy="31301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League Gothic"/>
                  <a:sym typeface="League Gothic" charset="0"/>
                </a:rPr>
                <a:t>Logs</a:t>
              </a:r>
            </a:p>
          </p:txBody>
        </p:sp>
      </p:grpSp>
      <p:grpSp>
        <p:nvGrpSpPr>
          <p:cNvPr id="55" name="Group 54">
            <a:extLst>
              <a:ext uri="{FF2B5EF4-FFF2-40B4-BE49-F238E27FC236}">
                <a16:creationId xmlns:a16="http://schemas.microsoft.com/office/drawing/2014/main" id="{5A82F57E-9DA0-4857-A7C4-51590D515E93}"/>
              </a:ext>
            </a:extLst>
          </p:cNvPr>
          <p:cNvGrpSpPr/>
          <p:nvPr/>
        </p:nvGrpSpPr>
        <p:grpSpPr>
          <a:xfrm>
            <a:off x="6423742" y="630956"/>
            <a:ext cx="1397094" cy="969639"/>
            <a:chOff x="6423742" y="630956"/>
            <a:chExt cx="1397094" cy="969639"/>
          </a:xfrm>
        </p:grpSpPr>
        <p:pic>
          <p:nvPicPr>
            <p:cNvPr id="36" name="Picture 35">
              <a:extLst>
                <a:ext uri="{FF2B5EF4-FFF2-40B4-BE49-F238E27FC236}">
                  <a16:creationId xmlns:a16="http://schemas.microsoft.com/office/drawing/2014/main" id="{DA64F3D5-7930-448A-9C7B-58DB101BEDF5}"/>
                </a:ext>
              </a:extLst>
            </p:cNvPr>
            <p:cNvPicPr>
              <a:picLocks noChangeAspect="1"/>
            </p:cNvPicPr>
            <p:nvPr/>
          </p:nvPicPr>
          <p:blipFill rotWithShape="1">
            <a:blip r:embed="rId4">
              <a:biLevel thresh="25000"/>
            </a:blip>
            <a:srcRect t="-12628" r="23451" b="-19212"/>
            <a:stretch/>
          </p:blipFill>
          <p:spPr>
            <a:xfrm rot="8100000">
              <a:off x="6423742" y="1156181"/>
              <a:ext cx="1212665" cy="444414"/>
            </a:xfrm>
            <a:prstGeom prst="rect">
              <a:avLst/>
            </a:prstGeom>
          </p:spPr>
        </p:pic>
        <p:sp>
          <p:nvSpPr>
            <p:cNvPr id="43" name="Rectangle 2">
              <a:extLst>
                <a:ext uri="{FF2B5EF4-FFF2-40B4-BE49-F238E27FC236}">
                  <a16:creationId xmlns:a16="http://schemas.microsoft.com/office/drawing/2014/main" id="{2E93E54B-BDC5-4099-8476-379DD2AE30F3}"/>
                </a:ext>
              </a:extLst>
            </p:cNvPr>
            <p:cNvSpPr txBox="1">
              <a:spLocks noChangeArrowheads="1"/>
            </p:cNvSpPr>
            <p:nvPr/>
          </p:nvSpPr>
          <p:spPr bwMode="auto">
            <a:xfrm>
              <a:off x="7057304" y="630956"/>
              <a:ext cx="763532" cy="31301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League Gothic"/>
                  <a:sym typeface="League Gothic" charset="0"/>
                </a:rPr>
                <a:t>Metrics</a:t>
              </a:r>
            </a:p>
          </p:txBody>
        </p:sp>
      </p:grpSp>
      <p:grpSp>
        <p:nvGrpSpPr>
          <p:cNvPr id="56" name="Group 55">
            <a:extLst>
              <a:ext uri="{FF2B5EF4-FFF2-40B4-BE49-F238E27FC236}">
                <a16:creationId xmlns:a16="http://schemas.microsoft.com/office/drawing/2014/main" id="{FBC853D5-4D68-44D7-A22B-6FF4AF49291A}"/>
              </a:ext>
            </a:extLst>
          </p:cNvPr>
          <p:cNvGrpSpPr/>
          <p:nvPr/>
        </p:nvGrpSpPr>
        <p:grpSpPr>
          <a:xfrm>
            <a:off x="4716016" y="2838800"/>
            <a:ext cx="809998" cy="1198089"/>
            <a:chOff x="4716016" y="2838800"/>
            <a:chExt cx="809998" cy="1198089"/>
          </a:xfrm>
        </p:grpSpPr>
        <p:pic>
          <p:nvPicPr>
            <p:cNvPr id="37" name="Picture 36">
              <a:extLst>
                <a:ext uri="{FF2B5EF4-FFF2-40B4-BE49-F238E27FC236}">
                  <a16:creationId xmlns:a16="http://schemas.microsoft.com/office/drawing/2014/main" id="{9D5A5253-A63F-47E8-9BB8-73369523C55A}"/>
                </a:ext>
              </a:extLst>
            </p:cNvPr>
            <p:cNvPicPr>
              <a:picLocks noChangeAspect="1"/>
            </p:cNvPicPr>
            <p:nvPr/>
          </p:nvPicPr>
          <p:blipFill rotWithShape="1">
            <a:blip r:embed="rId4">
              <a:biLevel thresh="25000"/>
            </a:blip>
            <a:srcRect t="-12628" r="42249" b="-1"/>
            <a:stretch/>
          </p:blipFill>
          <p:spPr>
            <a:xfrm rot="18000000">
              <a:off x="4878750" y="3106411"/>
              <a:ext cx="914876" cy="379653"/>
            </a:xfrm>
            <a:prstGeom prst="rect">
              <a:avLst/>
            </a:prstGeom>
          </p:spPr>
        </p:pic>
        <p:sp>
          <p:nvSpPr>
            <p:cNvPr id="44" name="Rectangle 2">
              <a:extLst>
                <a:ext uri="{FF2B5EF4-FFF2-40B4-BE49-F238E27FC236}">
                  <a16:creationId xmlns:a16="http://schemas.microsoft.com/office/drawing/2014/main" id="{65415C92-C44A-4F7D-8EC6-3BEDDFF1A9C1}"/>
                </a:ext>
              </a:extLst>
            </p:cNvPr>
            <p:cNvSpPr txBox="1">
              <a:spLocks noChangeArrowheads="1"/>
            </p:cNvSpPr>
            <p:nvPr/>
          </p:nvSpPr>
          <p:spPr bwMode="auto">
            <a:xfrm>
              <a:off x="4716016" y="3723878"/>
              <a:ext cx="763532" cy="313011"/>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t" anchorCtr="0" compatLnSpc="1">
              <a:prstTxWarp prst="textNoShape">
                <a:avLst/>
              </a:prstTxWarp>
            </a:bodyPr>
            <a:lstStyle>
              <a:lvl1pPr marL="342900" indent="-342900" algn="r" rtl="0" eaLnBrk="0" fontAlgn="base" hangingPunct="0">
                <a:lnSpc>
                  <a:spcPct val="90000"/>
                </a:lnSpc>
                <a:spcBef>
                  <a:spcPct val="0"/>
                </a:spcBef>
                <a:spcAft>
                  <a:spcPct val="0"/>
                </a:spcAft>
                <a:defRPr sz="3600">
                  <a:solidFill>
                    <a:schemeClr val="tx1"/>
                  </a:solidFill>
                  <a:latin typeface="+mn-lt"/>
                  <a:ea typeface="+mn-ea"/>
                  <a:cs typeface="+mn-cs"/>
                  <a:sym typeface="League Gothic" charset="0"/>
                </a:defRPr>
              </a:lvl1pPr>
              <a:lvl2pPr marL="742950" indent="-285750" algn="r" rtl="0" eaLnBrk="0" fontAlgn="base" hangingPunct="0">
                <a:lnSpc>
                  <a:spcPct val="90000"/>
                </a:lnSpc>
                <a:spcBef>
                  <a:spcPct val="0"/>
                </a:spcBef>
                <a:spcAft>
                  <a:spcPct val="0"/>
                </a:spcAft>
                <a:defRPr sz="2700">
                  <a:solidFill>
                    <a:schemeClr val="tx1"/>
                  </a:solidFill>
                  <a:latin typeface="+mn-lt"/>
                  <a:ea typeface="+mn-ea"/>
                  <a:cs typeface="+mn-cs"/>
                  <a:sym typeface="League Gothic" charset="0"/>
                </a:defRPr>
              </a:lvl2pPr>
              <a:lvl3pPr marL="1143000" indent="-228600" algn="r" rtl="0" eaLnBrk="0" fontAlgn="base" hangingPunct="0">
                <a:lnSpc>
                  <a:spcPct val="90000"/>
                </a:lnSpc>
                <a:spcBef>
                  <a:spcPct val="0"/>
                </a:spcBef>
                <a:spcAft>
                  <a:spcPct val="0"/>
                </a:spcAft>
                <a:defRPr sz="2400">
                  <a:solidFill>
                    <a:schemeClr val="tx1"/>
                  </a:solidFill>
                  <a:latin typeface="+mn-lt"/>
                  <a:ea typeface="+mn-ea"/>
                  <a:cs typeface="+mn-cs"/>
                  <a:sym typeface="League Gothic" charset="0"/>
                </a:defRPr>
              </a:lvl3pPr>
              <a:lvl4pPr marL="1600200" indent="-228600" algn="r" rtl="0" eaLnBrk="0" fontAlgn="base" hangingPunct="0">
                <a:lnSpc>
                  <a:spcPct val="90000"/>
                </a:lnSpc>
                <a:spcBef>
                  <a:spcPct val="0"/>
                </a:spcBef>
                <a:spcAft>
                  <a:spcPct val="0"/>
                </a:spcAft>
                <a:defRPr>
                  <a:solidFill>
                    <a:schemeClr val="tx1"/>
                  </a:solidFill>
                  <a:latin typeface="+mn-lt"/>
                  <a:ea typeface="+mn-ea"/>
                  <a:cs typeface="+mn-cs"/>
                  <a:sym typeface="League Gothic" charset="0"/>
                </a:defRPr>
              </a:lvl4pPr>
              <a:lvl5pPr marL="2057400" indent="-228600" algn="r" rtl="0" eaLnBrk="0" fontAlgn="base" hangingPunct="0">
                <a:lnSpc>
                  <a:spcPct val="90000"/>
                </a:lnSpc>
                <a:spcBef>
                  <a:spcPct val="0"/>
                </a:spcBef>
                <a:spcAft>
                  <a:spcPct val="0"/>
                </a:spcAft>
                <a:defRPr>
                  <a:solidFill>
                    <a:srgbClr val="FFFFFF"/>
                  </a:solidFill>
                  <a:latin typeface="+mn-lt"/>
                  <a:ea typeface="+mn-ea"/>
                  <a:cs typeface="+mn-cs"/>
                  <a:sym typeface="League Gothic" charset="0"/>
                </a:defRPr>
              </a:lvl5pPr>
              <a:lvl6pPr marL="171450" algn="r" rtl="0" fontAlgn="base">
                <a:lnSpc>
                  <a:spcPct val="90000"/>
                </a:lnSpc>
                <a:spcBef>
                  <a:spcPct val="0"/>
                </a:spcBef>
                <a:spcAft>
                  <a:spcPct val="0"/>
                </a:spcAft>
                <a:defRPr sz="1800">
                  <a:solidFill>
                    <a:srgbClr val="FFFFFF"/>
                  </a:solidFill>
                  <a:latin typeface="+mn-lt"/>
                  <a:ea typeface="+mn-ea"/>
                  <a:cs typeface="+mn-cs"/>
                  <a:sym typeface="League Gothic" charset="0"/>
                </a:defRPr>
              </a:lvl6pPr>
              <a:lvl7pPr marL="342900" algn="r" rtl="0" fontAlgn="base">
                <a:lnSpc>
                  <a:spcPct val="90000"/>
                </a:lnSpc>
                <a:spcBef>
                  <a:spcPct val="0"/>
                </a:spcBef>
                <a:spcAft>
                  <a:spcPct val="0"/>
                </a:spcAft>
                <a:defRPr sz="1800">
                  <a:solidFill>
                    <a:srgbClr val="FFFFFF"/>
                  </a:solidFill>
                  <a:latin typeface="+mn-lt"/>
                  <a:ea typeface="+mn-ea"/>
                  <a:cs typeface="+mn-cs"/>
                  <a:sym typeface="League Gothic" charset="0"/>
                </a:defRPr>
              </a:lvl7pPr>
              <a:lvl8pPr marL="514350" algn="r" rtl="0" fontAlgn="base">
                <a:lnSpc>
                  <a:spcPct val="90000"/>
                </a:lnSpc>
                <a:spcBef>
                  <a:spcPct val="0"/>
                </a:spcBef>
                <a:spcAft>
                  <a:spcPct val="0"/>
                </a:spcAft>
                <a:defRPr sz="1800">
                  <a:solidFill>
                    <a:srgbClr val="FFFFFF"/>
                  </a:solidFill>
                  <a:latin typeface="+mn-lt"/>
                  <a:ea typeface="+mn-ea"/>
                  <a:cs typeface="+mn-cs"/>
                  <a:sym typeface="League Gothic" charset="0"/>
                </a:defRPr>
              </a:lvl8pPr>
              <a:lvl9pPr marL="685800" algn="r" rtl="0" fontAlgn="base">
                <a:lnSpc>
                  <a:spcPct val="90000"/>
                </a:lnSpc>
                <a:spcBef>
                  <a:spcPct val="0"/>
                </a:spcBef>
                <a:spcAft>
                  <a:spcPct val="0"/>
                </a:spcAft>
                <a:defRPr sz="1800">
                  <a:solidFill>
                    <a:srgbClr val="FFFFFF"/>
                  </a:solidFill>
                  <a:latin typeface="+mn-lt"/>
                  <a:ea typeface="+mn-ea"/>
                  <a:cs typeface="+mn-cs"/>
                  <a:sym typeface="League Gothic" charset="0"/>
                </a:defRPr>
              </a:lvl9pPr>
            </a:lstStyle>
            <a:p>
              <a:pPr marL="342900" marR="0" lvl="0" indent="-342900" algn="ctr" defTabSz="914400" rtl="0" eaLnBrk="0" fontAlgn="base" latinLnBrk="0" hangingPunct="0">
                <a:lnSpc>
                  <a:spcPct val="90000"/>
                </a:lnSpc>
                <a:spcBef>
                  <a:spcPct val="0"/>
                </a:spcBef>
                <a:spcAft>
                  <a:spcPct val="0"/>
                </a:spcAft>
                <a:buClrTx/>
                <a:buSzTx/>
                <a:buFontTx/>
                <a:buNone/>
                <a:tabLst/>
                <a:defRPr/>
              </a:pPr>
              <a:r>
                <a:rPr kumimoji="0" lang="en-US" sz="2400" b="0" i="0" u="none" strike="noStrike" kern="0" cap="none" spc="0" normalizeH="0" baseline="0" noProof="0" dirty="0">
                  <a:ln>
                    <a:noFill/>
                  </a:ln>
                  <a:solidFill>
                    <a:srgbClr val="FFFFFF"/>
                  </a:solidFill>
                  <a:effectLst/>
                  <a:uLnTx/>
                  <a:uFillTx/>
                  <a:latin typeface="League Gothic"/>
                  <a:sym typeface="League Gothic" charset="0"/>
                </a:rPr>
                <a:t>Traces</a:t>
              </a:r>
            </a:p>
          </p:txBody>
        </p:sp>
      </p:grpSp>
      <p:pic>
        <p:nvPicPr>
          <p:cNvPr id="45" name="Picture 3">
            <a:extLst>
              <a:ext uri="{FF2B5EF4-FFF2-40B4-BE49-F238E27FC236}">
                <a16:creationId xmlns:a16="http://schemas.microsoft.com/office/drawing/2014/main" id="{F63EAED4-D5D2-4C73-9C90-40A7AB53F38E}"/>
              </a:ext>
            </a:extLst>
          </p:cNvPr>
          <p:cNvPicPr>
            <a:picLocks noChangeArrowheads="1"/>
          </p:cNvPicPr>
          <p:nvPr/>
        </p:nvPicPr>
        <p:blipFill rotWithShape="1">
          <a:blip r:embed="rId3">
            <a:extLst>
              <a:ext uri="{28A0092B-C50C-407E-A947-70E740481C1C}">
                <a14:useLocalDpi xmlns:a14="http://schemas.microsoft.com/office/drawing/2010/main" val="0"/>
              </a:ext>
            </a:extLst>
          </a:blip>
          <a:srcRect t="-1082872" r="78945" b="-1"/>
          <a:stretch/>
        </p:blipFill>
        <p:spPr bwMode="auto">
          <a:xfrm>
            <a:off x="7898883" y="2965863"/>
            <a:ext cx="1713678" cy="107040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57" name="Title 1">
            <a:extLst>
              <a:ext uri="{FF2B5EF4-FFF2-40B4-BE49-F238E27FC236}">
                <a16:creationId xmlns:a16="http://schemas.microsoft.com/office/drawing/2014/main" id="{C164B12E-687A-423B-AF11-6AA68E48085F}"/>
              </a:ext>
            </a:extLst>
          </p:cNvPr>
          <p:cNvSpPr txBox="1">
            <a:spLocks/>
          </p:cNvSpPr>
          <p:nvPr/>
        </p:nvSpPr>
        <p:spPr bwMode="auto">
          <a:xfrm rot="16200000">
            <a:off x="6630673" y="1471017"/>
            <a:ext cx="4011910" cy="1069876"/>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ctr" defTabSz="914400" rtl="0" eaLnBrk="1" fontAlgn="base" latinLnBrk="0" hangingPunct="1">
              <a:lnSpc>
                <a:spcPts val="5363"/>
              </a:lnSpc>
              <a:spcBef>
                <a:spcPct val="0"/>
              </a:spcBef>
              <a:spcAft>
                <a:spcPct val="0"/>
              </a:spcAft>
              <a:buClrTx/>
              <a:buSzTx/>
              <a:buFontTx/>
              <a:buNone/>
              <a:tabLst/>
              <a:defRPr/>
            </a:pPr>
            <a:r>
              <a:rPr kumimoji="0" lang="en-US" sz="3800" b="0" i="0" u="none" strike="noStrike" kern="0" cap="none" spc="0" normalizeH="0" baseline="0" noProof="0" dirty="0">
                <a:ln>
                  <a:noFill/>
                </a:ln>
                <a:solidFill>
                  <a:srgbClr val="4C463D"/>
                </a:solidFill>
                <a:effectLst/>
                <a:uLnTx/>
                <a:uFillTx/>
                <a:latin typeface="Zerox"/>
                <a:sym typeface="Zerox" charset="0"/>
              </a:rPr>
              <a:t>Instrumentation</a:t>
            </a:r>
          </a:p>
        </p:txBody>
      </p:sp>
    </p:spTree>
    <p:extLst>
      <p:ext uri="{BB962C8B-B14F-4D97-AF65-F5344CB8AC3E}">
        <p14:creationId xmlns:p14="http://schemas.microsoft.com/office/powerpoint/2010/main" val="325024197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1" presetClass="entr" presetSubtype="1" fill="hold" nodeType="withEffect">
                                  <p:stCondLst>
                                    <p:cond delay="0"/>
                                  </p:stCondLst>
                                  <p:childTnLst>
                                    <p:set>
                                      <p:cBhvr>
                                        <p:cTn id="9" dur="1" fill="hold">
                                          <p:stCondLst>
                                            <p:cond delay="0"/>
                                          </p:stCondLst>
                                        </p:cTn>
                                        <p:tgtEl>
                                          <p:spTgt spid="48"/>
                                        </p:tgtEl>
                                        <p:attrNameLst>
                                          <p:attrName>style.visibility</p:attrName>
                                        </p:attrNameLst>
                                      </p:cBhvr>
                                      <p:to>
                                        <p:strVal val="visible"/>
                                      </p:to>
                                    </p:set>
                                    <p:animEffect transition="in" filter="wheel(1)">
                                      <p:cBhvr>
                                        <p:cTn id="10" dur="750"/>
                                        <p:tgtEl>
                                          <p:spTgt spid="48"/>
                                        </p:tgtEl>
                                      </p:cBhvr>
                                    </p:animEffect>
                                  </p:childTnLst>
                                </p:cTn>
                              </p:par>
                            </p:childTnLst>
                          </p:cTn>
                        </p:par>
                        <p:par>
                          <p:cTn id="11" fill="hold">
                            <p:stCondLst>
                              <p:cond delay="750"/>
                            </p:stCondLst>
                            <p:childTnLst>
                              <p:par>
                                <p:cTn id="12" presetID="22" presetClass="entr" presetSubtype="8"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wipe(left)">
                                      <p:cBhvr>
                                        <p:cTn id="14" dur="500"/>
                                        <p:tgtEl>
                                          <p:spTgt spid="25"/>
                                        </p:tgtEl>
                                      </p:cBhvr>
                                    </p:animEffect>
                                  </p:childTnLst>
                                </p:cTn>
                              </p:par>
                              <p:par>
                                <p:cTn id="15" presetID="21" presetClass="entr" presetSubtype="1"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wheel(1)">
                                      <p:cBhvr>
                                        <p:cTn id="17" dur="750"/>
                                        <p:tgtEl>
                                          <p:spTgt spid="4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nodeType="click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wipe(left)">
                                      <p:cBhvr>
                                        <p:cTn id="22" dur="500"/>
                                        <p:tgtEl>
                                          <p:spTgt spid="5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wipe(down)">
                                      <p:cBhvr>
                                        <p:cTn id="27" dur="500"/>
                                        <p:tgtEl>
                                          <p:spTgt spid="5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nodeType="clickEffect">
                                  <p:stCondLst>
                                    <p:cond delay="0"/>
                                  </p:stCondLst>
                                  <p:childTnLst>
                                    <p:set>
                                      <p:cBhvr>
                                        <p:cTn id="31" dur="1" fill="hold">
                                          <p:stCondLst>
                                            <p:cond delay="0"/>
                                          </p:stCondLst>
                                        </p:cTn>
                                        <p:tgtEl>
                                          <p:spTgt spid="52"/>
                                        </p:tgtEl>
                                        <p:attrNameLst>
                                          <p:attrName>style.visibility</p:attrName>
                                        </p:attrNameLst>
                                      </p:cBhvr>
                                      <p:to>
                                        <p:strVal val="visible"/>
                                      </p:to>
                                    </p:set>
                                    <p:animEffect transition="in" filter="wipe(left)">
                                      <p:cBhvr>
                                        <p:cTn id="32" dur="500"/>
                                        <p:tgtEl>
                                          <p:spTgt spid="52"/>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nodeType="click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wipe(up)">
                                      <p:cBhvr>
                                        <p:cTn id="37" dur="500"/>
                                        <p:tgtEl>
                                          <p:spTgt spid="5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54"/>
                                        </p:tgtEl>
                                        <p:attrNameLst>
                                          <p:attrName>style.visibility</p:attrName>
                                        </p:attrNameLst>
                                      </p:cBhvr>
                                      <p:to>
                                        <p:strVal val="visible"/>
                                      </p:to>
                                    </p:set>
                                    <p:animEffect transition="in" filter="wipe(down)">
                                      <p:cBhvr>
                                        <p:cTn id="42" dur="500"/>
                                        <p:tgtEl>
                                          <p:spTgt spid="54"/>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55"/>
                                        </p:tgtEl>
                                        <p:attrNameLst>
                                          <p:attrName>style.visibility</p:attrName>
                                        </p:attrNameLst>
                                      </p:cBhvr>
                                      <p:to>
                                        <p:strVal val="visible"/>
                                      </p:to>
                                    </p:set>
                                    <p:animEffect transition="in" filter="wipe(left)">
                                      <p:cBhvr>
                                        <p:cTn id="47" dur="500"/>
                                        <p:tgtEl>
                                          <p:spTgt spid="55"/>
                                        </p:tgtEl>
                                      </p:cBhvr>
                                    </p:animEffect>
                                  </p:childTnLst>
                                </p:cTn>
                              </p:par>
                            </p:childTnLst>
                          </p:cTn>
                        </p:par>
                      </p:childTnLst>
                    </p:cTn>
                  </p:par>
                  <p:par>
                    <p:cTn id="48" fill="hold">
                      <p:stCondLst>
                        <p:cond delay="indefinite"/>
                      </p:stCondLst>
                      <p:childTnLst>
                        <p:par>
                          <p:cTn id="49" fill="hold">
                            <p:stCondLst>
                              <p:cond delay="0"/>
                            </p:stCondLst>
                            <p:childTnLst>
                              <p:par>
                                <p:cTn id="50" presetID="22" presetClass="entr" presetSubtype="4" fill="hold" nodeType="clickEffect">
                                  <p:stCondLst>
                                    <p:cond delay="0"/>
                                  </p:stCondLst>
                                  <p:childTnLst>
                                    <p:set>
                                      <p:cBhvr>
                                        <p:cTn id="51" dur="1" fill="hold">
                                          <p:stCondLst>
                                            <p:cond delay="0"/>
                                          </p:stCondLst>
                                        </p:cTn>
                                        <p:tgtEl>
                                          <p:spTgt spid="56"/>
                                        </p:tgtEl>
                                        <p:attrNameLst>
                                          <p:attrName>style.visibility</p:attrName>
                                        </p:attrNameLst>
                                      </p:cBhvr>
                                      <p:to>
                                        <p:strVal val="visible"/>
                                      </p:to>
                                    </p:set>
                                    <p:animEffect transition="in" filter="wipe(down)">
                                      <p:cBhvr>
                                        <p:cTn id="5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8D525-4B58-47C0-9E51-5B732C4D7A1F}"/>
              </a:ext>
            </a:extLst>
          </p:cNvPr>
          <p:cNvSpPr txBox="1">
            <a:spLocks/>
          </p:cNvSpPr>
          <p:nvPr/>
        </p:nvSpPr>
        <p:spPr bwMode="auto">
          <a:xfrm>
            <a:off x="-252536" y="1028700"/>
            <a:ext cx="2924175" cy="3086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5363"/>
              </a:lnSpc>
              <a:spcBef>
                <a:spcPct val="0"/>
              </a:spcBef>
              <a:spcAft>
                <a:spcPct val="0"/>
              </a:spcAft>
              <a:buClrTx/>
              <a:buSzTx/>
              <a:buFontTx/>
              <a:buNone/>
              <a:tabLst/>
              <a:defRPr/>
            </a:pPr>
            <a:r>
              <a:rPr kumimoji="0" lang="en-US" sz="3800" b="0" i="0" u="none" strike="noStrike" kern="0" cap="none" spc="0" normalizeH="0" baseline="0" noProof="0" dirty="0">
                <a:ln>
                  <a:noFill/>
                </a:ln>
                <a:solidFill>
                  <a:srgbClr val="4C463D"/>
                </a:solidFill>
                <a:effectLst/>
                <a:uLnTx/>
                <a:uFillTx/>
                <a:latin typeface="Zerox"/>
                <a:sym typeface="Zerox" charset="0"/>
              </a:rPr>
              <a:t>#1. Logging</a:t>
            </a:r>
          </a:p>
        </p:txBody>
      </p:sp>
      <p:sp>
        <p:nvSpPr>
          <p:cNvPr id="3" name="Content Placeholder 2">
            <a:extLst>
              <a:ext uri="{FF2B5EF4-FFF2-40B4-BE49-F238E27FC236}">
                <a16:creationId xmlns:a16="http://schemas.microsoft.com/office/drawing/2014/main" id="{5DEA9673-774A-4E0E-8F58-4DECF91564CC}"/>
              </a:ext>
            </a:extLst>
          </p:cNvPr>
          <p:cNvSpPr txBox="1">
            <a:spLocks/>
          </p:cNvSpPr>
          <p:nvPr/>
        </p:nvSpPr>
        <p:spPr bwMode="auto">
          <a:xfrm>
            <a:off x="3734907" y="1032579"/>
            <a:ext cx="4951893" cy="3078342"/>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34290" tIns="17145" rIns="34290" bIns="17145" numCol="1" anchor="ctr" anchorCtr="0" compatLnSpc="1">
            <a:prstTxWarp prst="textNoShape">
              <a:avLst/>
            </a:prstTxWarp>
          </a:bodyPr>
          <a:lstStyle>
            <a:lvl1pPr marL="342900" indent="-342900" algn="l" rtl="0" eaLnBrk="0" fontAlgn="base" hangingPunct="0">
              <a:lnSpc>
                <a:spcPct val="100000"/>
              </a:lnSpc>
              <a:spcBef>
                <a:spcPts val="1950"/>
              </a:spcBef>
              <a:spcAft>
                <a:spcPct val="0"/>
              </a:spcAft>
              <a:buFontTx/>
              <a:buNone/>
              <a:defRPr sz="3600">
                <a:solidFill>
                  <a:schemeClr val="tx1"/>
                </a:solidFill>
                <a:latin typeface="League Gothic"/>
                <a:ea typeface="+mn-ea"/>
                <a:cs typeface="League Gothic"/>
                <a:sym typeface="M+ 1m regular" charset="0"/>
              </a:defRPr>
            </a:lvl1pPr>
            <a:lvl2pPr marL="742950" indent="-28575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2pPr>
            <a:lvl3pPr marL="11430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3pPr>
            <a:lvl4pPr marL="16002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4pPr>
            <a:lvl5pPr marL="20574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5pPr>
            <a:lvl6pPr marL="171450" algn="l" rtl="0" fontAlgn="base">
              <a:spcBef>
                <a:spcPts val="1950"/>
              </a:spcBef>
              <a:spcAft>
                <a:spcPct val="0"/>
              </a:spcAft>
              <a:defRPr sz="2400">
                <a:solidFill>
                  <a:srgbClr val="FFFFFF"/>
                </a:solidFill>
                <a:latin typeface="+mn-lt"/>
                <a:ea typeface="+mn-ea"/>
                <a:cs typeface="+mn-cs"/>
                <a:sym typeface="M+ 1m regular" charset="0"/>
              </a:defRPr>
            </a:lvl6pPr>
            <a:lvl7pPr marL="342900" algn="l" rtl="0" fontAlgn="base">
              <a:spcBef>
                <a:spcPts val="1950"/>
              </a:spcBef>
              <a:spcAft>
                <a:spcPct val="0"/>
              </a:spcAft>
              <a:defRPr sz="2400">
                <a:solidFill>
                  <a:srgbClr val="FFFFFF"/>
                </a:solidFill>
                <a:latin typeface="+mn-lt"/>
                <a:ea typeface="+mn-ea"/>
                <a:cs typeface="+mn-cs"/>
                <a:sym typeface="M+ 1m regular" charset="0"/>
              </a:defRPr>
            </a:lvl7pPr>
            <a:lvl8pPr marL="514350" algn="l" rtl="0" fontAlgn="base">
              <a:spcBef>
                <a:spcPts val="1950"/>
              </a:spcBef>
              <a:spcAft>
                <a:spcPct val="0"/>
              </a:spcAft>
              <a:defRPr sz="2400">
                <a:solidFill>
                  <a:srgbClr val="FFFFFF"/>
                </a:solidFill>
                <a:latin typeface="+mn-lt"/>
                <a:ea typeface="+mn-ea"/>
                <a:cs typeface="+mn-cs"/>
                <a:sym typeface="M+ 1m regular" charset="0"/>
              </a:defRPr>
            </a:lvl8pPr>
            <a:lvl9pPr marL="685800" algn="l" rtl="0" fontAlgn="base">
              <a:spcBef>
                <a:spcPts val="1950"/>
              </a:spcBef>
              <a:spcAft>
                <a:spcPct val="0"/>
              </a:spcAft>
              <a:defRPr sz="2400">
                <a:solidFill>
                  <a:srgbClr val="FFFFFF"/>
                </a:solidFill>
                <a:latin typeface="+mn-lt"/>
                <a:ea typeface="+mn-ea"/>
                <a:cs typeface="+mn-cs"/>
                <a:sym typeface="M+ 1m regular" charset="0"/>
              </a:defRPr>
            </a:lvl9pPr>
          </a:lstStyle>
          <a:p>
            <a:pPr marL="0" indent="0" eaLnBrk="1" hangingPunct="1"/>
            <a:r>
              <a:rPr lang="en-US" b="1" i="1" kern="0" dirty="0">
                <a:latin typeface="Times New Roman" panose="02020603050405020304" pitchFamily="18" charset="0"/>
                <a:ea typeface="ヒラギノ角ゴ ProN W3" charset="0"/>
                <a:cs typeface="Times New Roman" panose="02020603050405020304" pitchFamily="18" charset="0"/>
              </a:rPr>
              <a:t>/law-ging/</a:t>
            </a:r>
            <a:br>
              <a:rPr lang="en-US" b="1" i="1" kern="0" dirty="0">
                <a:latin typeface="League Gothic" charset="0"/>
                <a:ea typeface="ヒラギノ角ゴ ProN W3" charset="0"/>
                <a:cs typeface="League Gothic" charset="0"/>
              </a:rPr>
            </a:br>
            <a:r>
              <a:rPr lang="en-US" kern="0" dirty="0">
                <a:latin typeface="League Gothic" charset="0"/>
                <a:ea typeface="ヒラギノ角ゴ ProN W3" charset="0"/>
                <a:cs typeface="League Gothic" charset="0"/>
              </a:rPr>
              <a:t>The collection of discrete events, which may be read by humans, machines, or both.</a:t>
            </a:r>
          </a:p>
        </p:txBody>
      </p:sp>
      <p:pic>
        <p:nvPicPr>
          <p:cNvPr id="5" name="Picture 3">
            <a:extLst>
              <a:ext uri="{FF2B5EF4-FFF2-40B4-BE49-F238E27FC236}">
                <a16:creationId xmlns:a16="http://schemas.microsoft.com/office/drawing/2014/main" id="{CC20F36C-6729-429B-B292-A0E37308A99E}"/>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9281" y="3945780"/>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6" name="Picture 3">
            <a:extLst>
              <a:ext uri="{FF2B5EF4-FFF2-40B4-BE49-F238E27FC236}">
                <a16:creationId xmlns:a16="http://schemas.microsoft.com/office/drawing/2014/main" id="{805F6C95-B62C-4DFF-8C79-D68E8857C4C3}"/>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041559" y="-35646"/>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3468366753"/>
      </p:ext>
    </p:extLst>
  </p:cSld>
  <p:clrMapOvr>
    <a:masterClrMapping/>
  </p:clrMapOvr>
  <mc:AlternateContent xmlns:mc="http://schemas.openxmlformats.org/markup-compatibility/2006" xmlns:p14="http://schemas.microsoft.com/office/powerpoint/2010/main">
    <mc:Choice Requires="p14">
      <p:transition spd="slow">
        <p14:pa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DA629-5BA6-425C-83F8-6DC0D35D5DB5}"/>
              </a:ext>
            </a:extLst>
          </p:cNvPr>
          <p:cNvSpPr txBox="1">
            <a:spLocks/>
          </p:cNvSpPr>
          <p:nvPr/>
        </p:nvSpPr>
        <p:spPr bwMode="auto">
          <a:xfrm>
            <a:off x="-252536" y="1028700"/>
            <a:ext cx="2924175" cy="3086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5363"/>
              </a:lnSpc>
              <a:spcBef>
                <a:spcPct val="0"/>
              </a:spcBef>
              <a:spcAft>
                <a:spcPct val="0"/>
              </a:spcAft>
              <a:buClrTx/>
              <a:buSzTx/>
              <a:buFontTx/>
              <a:buNone/>
              <a:tabLst/>
              <a:defRPr/>
            </a:pPr>
            <a:r>
              <a:rPr kumimoji="0" lang="en-US" sz="3800" b="0" i="0" u="none" strike="noStrike" kern="0" cap="none" spc="0" normalizeH="0" baseline="0" noProof="0" dirty="0">
                <a:ln>
                  <a:noFill/>
                </a:ln>
                <a:solidFill>
                  <a:srgbClr val="4C463D"/>
                </a:solidFill>
                <a:effectLst/>
                <a:uLnTx/>
                <a:uFillTx/>
                <a:latin typeface="Zerox"/>
                <a:sym typeface="Zerox" charset="0"/>
              </a:rPr>
              <a:t>#2. Metrics</a:t>
            </a:r>
          </a:p>
        </p:txBody>
      </p:sp>
      <p:sp>
        <p:nvSpPr>
          <p:cNvPr id="3" name="Content Placeholder 2">
            <a:extLst>
              <a:ext uri="{FF2B5EF4-FFF2-40B4-BE49-F238E27FC236}">
                <a16:creationId xmlns:a16="http://schemas.microsoft.com/office/drawing/2014/main" id="{780FF635-0075-4CB6-85E1-B509A28448E8}"/>
              </a:ext>
            </a:extLst>
          </p:cNvPr>
          <p:cNvSpPr txBox="1">
            <a:spLocks/>
          </p:cNvSpPr>
          <p:nvPr/>
        </p:nvSpPr>
        <p:spPr bwMode="auto">
          <a:xfrm>
            <a:off x="3734907" y="1032579"/>
            <a:ext cx="4951893" cy="3078342"/>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34290" tIns="17145" rIns="34290" bIns="17145" numCol="1" anchor="ctr" anchorCtr="0" compatLnSpc="1">
            <a:prstTxWarp prst="textNoShape">
              <a:avLst/>
            </a:prstTxWarp>
          </a:bodyPr>
          <a:lstStyle>
            <a:lvl1pPr marL="342900" indent="-342900" algn="l" rtl="0" eaLnBrk="0" fontAlgn="base" hangingPunct="0">
              <a:lnSpc>
                <a:spcPct val="100000"/>
              </a:lnSpc>
              <a:spcBef>
                <a:spcPts val="1950"/>
              </a:spcBef>
              <a:spcAft>
                <a:spcPct val="0"/>
              </a:spcAft>
              <a:buFontTx/>
              <a:buNone/>
              <a:defRPr sz="3600">
                <a:solidFill>
                  <a:schemeClr val="tx1"/>
                </a:solidFill>
                <a:latin typeface="League Gothic"/>
                <a:ea typeface="+mn-ea"/>
                <a:cs typeface="League Gothic"/>
                <a:sym typeface="M+ 1m regular" charset="0"/>
              </a:defRPr>
            </a:lvl1pPr>
            <a:lvl2pPr marL="742950" indent="-28575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2pPr>
            <a:lvl3pPr marL="11430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3pPr>
            <a:lvl4pPr marL="16002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4pPr>
            <a:lvl5pPr marL="20574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5pPr>
            <a:lvl6pPr marL="171450" algn="l" rtl="0" fontAlgn="base">
              <a:spcBef>
                <a:spcPts val="1950"/>
              </a:spcBef>
              <a:spcAft>
                <a:spcPct val="0"/>
              </a:spcAft>
              <a:defRPr sz="2400">
                <a:solidFill>
                  <a:srgbClr val="FFFFFF"/>
                </a:solidFill>
                <a:latin typeface="+mn-lt"/>
                <a:ea typeface="+mn-ea"/>
                <a:cs typeface="+mn-cs"/>
                <a:sym typeface="M+ 1m regular" charset="0"/>
              </a:defRPr>
            </a:lvl6pPr>
            <a:lvl7pPr marL="342900" algn="l" rtl="0" fontAlgn="base">
              <a:spcBef>
                <a:spcPts val="1950"/>
              </a:spcBef>
              <a:spcAft>
                <a:spcPct val="0"/>
              </a:spcAft>
              <a:defRPr sz="2400">
                <a:solidFill>
                  <a:srgbClr val="FFFFFF"/>
                </a:solidFill>
                <a:latin typeface="+mn-lt"/>
                <a:ea typeface="+mn-ea"/>
                <a:cs typeface="+mn-cs"/>
                <a:sym typeface="M+ 1m regular" charset="0"/>
              </a:defRPr>
            </a:lvl7pPr>
            <a:lvl8pPr marL="514350" algn="l" rtl="0" fontAlgn="base">
              <a:spcBef>
                <a:spcPts val="1950"/>
              </a:spcBef>
              <a:spcAft>
                <a:spcPct val="0"/>
              </a:spcAft>
              <a:defRPr sz="2400">
                <a:solidFill>
                  <a:srgbClr val="FFFFFF"/>
                </a:solidFill>
                <a:latin typeface="+mn-lt"/>
                <a:ea typeface="+mn-ea"/>
                <a:cs typeface="+mn-cs"/>
                <a:sym typeface="M+ 1m regular" charset="0"/>
              </a:defRPr>
            </a:lvl8pPr>
            <a:lvl9pPr marL="685800" algn="l" rtl="0" fontAlgn="base">
              <a:spcBef>
                <a:spcPts val="1950"/>
              </a:spcBef>
              <a:spcAft>
                <a:spcPct val="0"/>
              </a:spcAft>
              <a:defRPr sz="2400">
                <a:solidFill>
                  <a:srgbClr val="FFFFFF"/>
                </a:solidFill>
                <a:latin typeface="+mn-lt"/>
                <a:ea typeface="+mn-ea"/>
                <a:cs typeface="+mn-cs"/>
                <a:sym typeface="M+ 1m regular" charset="0"/>
              </a:defRPr>
            </a:lvl9pPr>
          </a:lstStyle>
          <a:p>
            <a:pPr marL="0" indent="0" eaLnBrk="1" hangingPunct="1"/>
            <a:r>
              <a:rPr lang="en-US" b="1" i="1" kern="0" dirty="0">
                <a:latin typeface="Times New Roman" panose="02020603050405020304" pitchFamily="18" charset="0"/>
                <a:ea typeface="ヒラギノ角ゴ ProN W3" charset="0"/>
                <a:cs typeface="Times New Roman" panose="02020603050405020304" pitchFamily="18" charset="0"/>
              </a:rPr>
              <a:t>/met-</a:t>
            </a:r>
            <a:r>
              <a:rPr lang="en-US" b="1" i="1" kern="0" dirty="0" err="1">
                <a:latin typeface="Times New Roman" panose="02020603050405020304" pitchFamily="18" charset="0"/>
                <a:ea typeface="ヒラギノ角ゴ ProN W3" charset="0"/>
                <a:cs typeface="Times New Roman" panose="02020603050405020304" pitchFamily="18" charset="0"/>
              </a:rPr>
              <a:t>riks</a:t>
            </a:r>
            <a:r>
              <a:rPr lang="en-US" b="1" i="1" kern="0" dirty="0">
                <a:latin typeface="Times New Roman" panose="02020603050405020304" pitchFamily="18" charset="0"/>
                <a:ea typeface="ヒラギノ角ゴ ProN W3" charset="0"/>
                <a:cs typeface="Times New Roman" panose="02020603050405020304" pitchFamily="18" charset="0"/>
              </a:rPr>
              <a:t>/</a:t>
            </a:r>
            <a:br>
              <a:rPr lang="en-US" b="1" i="1" kern="0" dirty="0">
                <a:latin typeface="Times New Roman" panose="02020603050405020304" pitchFamily="18" charset="0"/>
                <a:ea typeface="ヒラギノ角ゴ ProN W3" charset="0"/>
                <a:cs typeface="Times New Roman" panose="02020603050405020304" pitchFamily="18" charset="0"/>
              </a:rPr>
            </a:br>
            <a:r>
              <a:rPr lang="en-US" kern="0" dirty="0">
                <a:latin typeface="League Gothic" charset="0"/>
                <a:ea typeface="ヒラギノ角ゴ ProN W3" charset="0"/>
                <a:cs typeface="League Gothic" charset="0"/>
              </a:rPr>
              <a:t>The measuring and aggregation of events over time which may drive counters, gauges, histograms or other data visualization mechanisms.</a:t>
            </a:r>
          </a:p>
        </p:txBody>
      </p:sp>
      <p:pic>
        <p:nvPicPr>
          <p:cNvPr id="5" name="Picture 3">
            <a:extLst>
              <a:ext uri="{FF2B5EF4-FFF2-40B4-BE49-F238E27FC236}">
                <a16:creationId xmlns:a16="http://schemas.microsoft.com/office/drawing/2014/main" id="{AB45041C-1798-4D7F-B87F-0130239835BA}"/>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044107" y="7964214"/>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6" name="Picture 3">
            <a:extLst>
              <a:ext uri="{FF2B5EF4-FFF2-40B4-BE49-F238E27FC236}">
                <a16:creationId xmlns:a16="http://schemas.microsoft.com/office/drawing/2014/main" id="{421AE143-821A-4404-B4C4-E270FD68B1C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040298" y="-30883"/>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1538637330"/>
      </p:ext>
    </p:extLst>
  </p:cSld>
  <p:clrMapOvr>
    <a:masterClrMapping/>
  </p:clrMapOvr>
  <mc:AlternateContent xmlns:mc="http://schemas.openxmlformats.org/markup-compatibility/2006" xmlns:p14="http://schemas.microsoft.com/office/powerpoint/2010/main">
    <mc:Choice Requires="p14">
      <p:transition spd="slow">
        <p14:pan dir="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DA629-5BA6-425C-83F8-6DC0D35D5DB5}"/>
              </a:ext>
            </a:extLst>
          </p:cNvPr>
          <p:cNvSpPr txBox="1">
            <a:spLocks/>
          </p:cNvSpPr>
          <p:nvPr/>
        </p:nvSpPr>
        <p:spPr bwMode="auto">
          <a:xfrm>
            <a:off x="-252536" y="1028700"/>
            <a:ext cx="2924175" cy="3086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5363"/>
              </a:lnSpc>
              <a:spcBef>
                <a:spcPct val="0"/>
              </a:spcBef>
              <a:spcAft>
                <a:spcPct val="0"/>
              </a:spcAft>
              <a:buClrTx/>
              <a:buSzTx/>
              <a:buFontTx/>
              <a:buNone/>
              <a:tabLst/>
              <a:defRPr/>
            </a:pPr>
            <a:r>
              <a:rPr kumimoji="0" lang="en-US" sz="3800" b="0" i="0" u="none" strike="noStrike" kern="0" cap="none" spc="0" normalizeH="0" baseline="0" noProof="0" dirty="0">
                <a:ln>
                  <a:noFill/>
                </a:ln>
                <a:solidFill>
                  <a:srgbClr val="4C463D"/>
                </a:solidFill>
                <a:effectLst/>
                <a:uLnTx/>
                <a:uFillTx/>
                <a:latin typeface="Zerox"/>
                <a:sym typeface="Zerox" charset="0"/>
              </a:rPr>
              <a:t>#3. Tracing</a:t>
            </a:r>
          </a:p>
        </p:txBody>
      </p:sp>
      <p:sp>
        <p:nvSpPr>
          <p:cNvPr id="3" name="Content Placeholder 2">
            <a:extLst>
              <a:ext uri="{FF2B5EF4-FFF2-40B4-BE49-F238E27FC236}">
                <a16:creationId xmlns:a16="http://schemas.microsoft.com/office/drawing/2014/main" id="{780FF635-0075-4CB6-85E1-B509A28448E8}"/>
              </a:ext>
            </a:extLst>
          </p:cNvPr>
          <p:cNvSpPr txBox="1">
            <a:spLocks/>
          </p:cNvSpPr>
          <p:nvPr/>
        </p:nvSpPr>
        <p:spPr bwMode="auto">
          <a:xfrm>
            <a:off x="3734907" y="1032579"/>
            <a:ext cx="4951893" cy="3078342"/>
          </a:xfrm>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34290" tIns="17145" rIns="34290" bIns="17145" numCol="1" anchor="ctr" anchorCtr="0" compatLnSpc="1">
            <a:prstTxWarp prst="textNoShape">
              <a:avLst/>
            </a:prstTxWarp>
          </a:bodyPr>
          <a:lstStyle>
            <a:lvl1pPr marL="342900" indent="-342900" algn="l" rtl="0" eaLnBrk="0" fontAlgn="base" hangingPunct="0">
              <a:lnSpc>
                <a:spcPct val="100000"/>
              </a:lnSpc>
              <a:spcBef>
                <a:spcPts val="1950"/>
              </a:spcBef>
              <a:spcAft>
                <a:spcPct val="0"/>
              </a:spcAft>
              <a:buFontTx/>
              <a:buNone/>
              <a:defRPr sz="3600">
                <a:solidFill>
                  <a:schemeClr val="tx1"/>
                </a:solidFill>
                <a:latin typeface="League Gothic"/>
                <a:ea typeface="+mn-ea"/>
                <a:cs typeface="League Gothic"/>
                <a:sym typeface="M+ 1m regular" charset="0"/>
              </a:defRPr>
            </a:lvl1pPr>
            <a:lvl2pPr marL="742950" indent="-28575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2pPr>
            <a:lvl3pPr marL="11430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3pPr>
            <a:lvl4pPr marL="16002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4pPr>
            <a:lvl5pPr marL="2057400" indent="-228600" algn="l" rtl="0" eaLnBrk="0" fontAlgn="base" hangingPunct="0">
              <a:lnSpc>
                <a:spcPct val="100000"/>
              </a:lnSpc>
              <a:spcBef>
                <a:spcPts val="1950"/>
              </a:spcBef>
              <a:spcAft>
                <a:spcPct val="0"/>
              </a:spcAft>
              <a:buFontTx/>
              <a:buNone/>
              <a:defRPr sz="2400">
                <a:solidFill>
                  <a:srgbClr val="FFFFFF"/>
                </a:solidFill>
                <a:latin typeface="League Gothic"/>
                <a:ea typeface="+mn-ea"/>
                <a:cs typeface="League Gothic"/>
                <a:sym typeface="M+ 1m regular" charset="0"/>
              </a:defRPr>
            </a:lvl5pPr>
            <a:lvl6pPr marL="171450" algn="l" rtl="0" fontAlgn="base">
              <a:spcBef>
                <a:spcPts val="1950"/>
              </a:spcBef>
              <a:spcAft>
                <a:spcPct val="0"/>
              </a:spcAft>
              <a:defRPr sz="2400">
                <a:solidFill>
                  <a:srgbClr val="FFFFFF"/>
                </a:solidFill>
                <a:latin typeface="+mn-lt"/>
                <a:ea typeface="+mn-ea"/>
                <a:cs typeface="+mn-cs"/>
                <a:sym typeface="M+ 1m regular" charset="0"/>
              </a:defRPr>
            </a:lvl6pPr>
            <a:lvl7pPr marL="342900" algn="l" rtl="0" fontAlgn="base">
              <a:spcBef>
                <a:spcPts val="1950"/>
              </a:spcBef>
              <a:spcAft>
                <a:spcPct val="0"/>
              </a:spcAft>
              <a:defRPr sz="2400">
                <a:solidFill>
                  <a:srgbClr val="FFFFFF"/>
                </a:solidFill>
                <a:latin typeface="+mn-lt"/>
                <a:ea typeface="+mn-ea"/>
                <a:cs typeface="+mn-cs"/>
                <a:sym typeface="M+ 1m regular" charset="0"/>
              </a:defRPr>
            </a:lvl7pPr>
            <a:lvl8pPr marL="514350" algn="l" rtl="0" fontAlgn="base">
              <a:spcBef>
                <a:spcPts val="1950"/>
              </a:spcBef>
              <a:spcAft>
                <a:spcPct val="0"/>
              </a:spcAft>
              <a:defRPr sz="2400">
                <a:solidFill>
                  <a:srgbClr val="FFFFFF"/>
                </a:solidFill>
                <a:latin typeface="+mn-lt"/>
                <a:ea typeface="+mn-ea"/>
                <a:cs typeface="+mn-cs"/>
                <a:sym typeface="M+ 1m regular" charset="0"/>
              </a:defRPr>
            </a:lvl8pPr>
            <a:lvl9pPr marL="685800" algn="l" rtl="0" fontAlgn="base">
              <a:spcBef>
                <a:spcPts val="1950"/>
              </a:spcBef>
              <a:spcAft>
                <a:spcPct val="0"/>
              </a:spcAft>
              <a:defRPr sz="2400">
                <a:solidFill>
                  <a:srgbClr val="FFFFFF"/>
                </a:solidFill>
                <a:latin typeface="+mn-lt"/>
                <a:ea typeface="+mn-ea"/>
                <a:cs typeface="+mn-cs"/>
                <a:sym typeface="M+ 1m regular" charset="0"/>
              </a:defRPr>
            </a:lvl9pPr>
          </a:lstStyle>
          <a:p>
            <a:pPr marL="0" indent="0" eaLnBrk="1" hangingPunct="1"/>
            <a:r>
              <a:rPr lang="en-US" b="1" i="1" kern="0" dirty="0">
                <a:latin typeface="Times New Roman" panose="02020603050405020304" pitchFamily="18" charset="0"/>
                <a:ea typeface="ヒラギノ角ゴ ProN W3" charset="0"/>
                <a:cs typeface="Times New Roman" panose="02020603050405020304" pitchFamily="18" charset="0"/>
              </a:rPr>
              <a:t>/trey-sing/</a:t>
            </a:r>
            <a:br>
              <a:rPr lang="en-US" b="1" i="1" kern="0" dirty="0">
                <a:latin typeface="Times New Roman" panose="02020603050405020304" pitchFamily="18" charset="0"/>
                <a:ea typeface="ヒラギノ角ゴ ProN W3" charset="0"/>
                <a:cs typeface="Times New Roman" panose="02020603050405020304" pitchFamily="18" charset="0"/>
              </a:rPr>
            </a:br>
            <a:r>
              <a:rPr lang="en-US" kern="0" dirty="0">
                <a:latin typeface="League Gothic" charset="0"/>
                <a:ea typeface="ヒラギノ角ゴ ProN W3" charset="0"/>
                <a:cs typeface="League Gothic" charset="0"/>
              </a:rPr>
              <a:t>The collection of discrete events, with causal ordering, across process boundaries, that is scoped to a transaction.</a:t>
            </a:r>
          </a:p>
        </p:txBody>
      </p:sp>
      <p:pic>
        <p:nvPicPr>
          <p:cNvPr id="5" name="Picture 3">
            <a:extLst>
              <a:ext uri="{FF2B5EF4-FFF2-40B4-BE49-F238E27FC236}">
                <a16:creationId xmlns:a16="http://schemas.microsoft.com/office/drawing/2014/main" id="{AB45041C-1798-4D7F-B87F-0130239835BA}"/>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044107" y="7964214"/>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6" name="Picture 3">
            <a:extLst>
              <a:ext uri="{FF2B5EF4-FFF2-40B4-BE49-F238E27FC236}">
                <a16:creationId xmlns:a16="http://schemas.microsoft.com/office/drawing/2014/main" id="{421AE143-821A-4404-B4C4-E270FD68B1C0}"/>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1040298" y="-30883"/>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Tree>
    <p:extLst>
      <p:ext uri="{BB962C8B-B14F-4D97-AF65-F5344CB8AC3E}">
        <p14:creationId xmlns:p14="http://schemas.microsoft.com/office/powerpoint/2010/main" val="1213833499"/>
      </p:ext>
    </p:extLst>
  </p:cSld>
  <p:clrMapOvr>
    <a:masterClrMapping/>
  </p:clrMapOvr>
  <mc:AlternateContent xmlns:mc="http://schemas.openxmlformats.org/markup-compatibility/2006" xmlns:p14="http://schemas.microsoft.com/office/powerpoint/2010/main">
    <mc:Choice Requires="p14">
      <p:transition spd="slow">
        <p14:pan dir="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E304C3A-EAAC-440C-859E-36D32D0C0A84}"/>
              </a:ext>
            </a:extLst>
          </p:cNvPr>
          <p:cNvPicPr>
            <a:picLocks noChangeAspect="1"/>
          </p:cNvPicPr>
          <p:nvPr/>
        </p:nvPicPr>
        <p:blipFill>
          <a:blip r:embed="rId3"/>
          <a:stretch>
            <a:fillRect/>
          </a:stretch>
        </p:blipFill>
        <p:spPr>
          <a:xfrm>
            <a:off x="5364089" y="195485"/>
            <a:ext cx="4001905" cy="2708057"/>
          </a:xfrm>
          <a:prstGeom prst="rect">
            <a:avLst/>
          </a:prstGeom>
        </p:spPr>
      </p:pic>
      <p:sp>
        <p:nvSpPr>
          <p:cNvPr id="5" name="Rectangle 1">
            <a:extLst>
              <a:ext uri="{FF2B5EF4-FFF2-40B4-BE49-F238E27FC236}">
                <a16:creationId xmlns:a16="http://schemas.microsoft.com/office/drawing/2014/main" id="{32B862AD-1D97-4455-8244-EEC9411D1E24}"/>
              </a:ext>
            </a:extLst>
          </p:cNvPr>
          <p:cNvSpPr txBox="1">
            <a:spLocks noChangeArrowheads="1"/>
          </p:cNvSpPr>
          <p:nvPr/>
        </p:nvSpPr>
        <p:spPr>
          <a:xfrm>
            <a:off x="6588224" y="1315853"/>
            <a:ext cx="1728440" cy="1152128"/>
          </a:xfrm>
          <a:prstGeom prst="rect">
            <a:avLst/>
          </a:prstGeom>
        </p:spPr>
        <p:txBody>
          <a:bodyPr/>
          <a:lst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a:lstStyle>
          <a:p>
            <a:pPr eaLnBrk="1" hangingPunct="1">
              <a:defRPr/>
            </a:pPr>
            <a:r>
              <a:rPr lang="en-US" sz="2800" kern="0" dirty="0">
                <a:latin typeface="Zerox" panose="00000400000000000000" pitchFamily="50" charset="0"/>
              </a:rPr>
              <a:t>Metrics</a:t>
            </a:r>
          </a:p>
        </p:txBody>
      </p:sp>
      <p:pic>
        <p:nvPicPr>
          <p:cNvPr id="6" name="Picture 5">
            <a:extLst>
              <a:ext uri="{FF2B5EF4-FFF2-40B4-BE49-F238E27FC236}">
                <a16:creationId xmlns:a16="http://schemas.microsoft.com/office/drawing/2014/main" id="{F1F18B3C-F4AC-4BC6-8443-F8FD18931955}"/>
              </a:ext>
            </a:extLst>
          </p:cNvPr>
          <p:cNvPicPr>
            <a:picLocks noChangeAspect="1"/>
          </p:cNvPicPr>
          <p:nvPr/>
        </p:nvPicPr>
        <p:blipFill>
          <a:blip r:embed="rId4"/>
          <a:stretch>
            <a:fillRect/>
          </a:stretch>
        </p:blipFill>
        <p:spPr>
          <a:xfrm rot="4500000">
            <a:off x="4281091" y="1931451"/>
            <a:ext cx="3561790" cy="2484971"/>
          </a:xfrm>
          <a:prstGeom prst="rect">
            <a:avLst/>
          </a:prstGeom>
        </p:spPr>
      </p:pic>
      <p:sp>
        <p:nvSpPr>
          <p:cNvPr id="7" name="Rectangle 1">
            <a:extLst>
              <a:ext uri="{FF2B5EF4-FFF2-40B4-BE49-F238E27FC236}">
                <a16:creationId xmlns:a16="http://schemas.microsoft.com/office/drawing/2014/main" id="{8ACB6904-3715-4ED2-B828-3EE7903EACB8}"/>
              </a:ext>
            </a:extLst>
          </p:cNvPr>
          <p:cNvSpPr txBox="1">
            <a:spLocks noChangeArrowheads="1"/>
          </p:cNvSpPr>
          <p:nvPr/>
        </p:nvSpPr>
        <p:spPr>
          <a:xfrm>
            <a:off x="5291833" y="3516341"/>
            <a:ext cx="1728440" cy="1152128"/>
          </a:xfrm>
          <a:prstGeom prst="rect">
            <a:avLst/>
          </a:prstGeom>
        </p:spPr>
        <p:txBody>
          <a:bodyPr/>
          <a:lst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a:lstStyle>
          <a:p>
            <a:pPr eaLnBrk="1" hangingPunct="1">
              <a:defRPr/>
            </a:pPr>
            <a:r>
              <a:rPr lang="en-US" sz="2800" kern="0" dirty="0">
                <a:latin typeface="Zerox" panose="00000400000000000000" pitchFamily="50" charset="0"/>
              </a:rPr>
              <a:t>Logging</a:t>
            </a:r>
          </a:p>
        </p:txBody>
      </p:sp>
      <p:pic>
        <p:nvPicPr>
          <p:cNvPr id="8" name="Picture 7">
            <a:extLst>
              <a:ext uri="{FF2B5EF4-FFF2-40B4-BE49-F238E27FC236}">
                <a16:creationId xmlns:a16="http://schemas.microsoft.com/office/drawing/2014/main" id="{2E8BF86D-0AF0-4422-A789-B0FCF8742518}"/>
              </a:ext>
            </a:extLst>
          </p:cNvPr>
          <p:cNvPicPr>
            <a:picLocks noChangeAspect="1"/>
          </p:cNvPicPr>
          <p:nvPr/>
        </p:nvPicPr>
        <p:blipFill>
          <a:blip r:embed="rId5"/>
          <a:stretch>
            <a:fillRect/>
          </a:stretch>
        </p:blipFill>
        <p:spPr>
          <a:xfrm rot="14400000">
            <a:off x="3375157" y="-38175"/>
            <a:ext cx="2853131" cy="2708056"/>
          </a:xfrm>
          <a:prstGeom prst="rect">
            <a:avLst/>
          </a:prstGeom>
        </p:spPr>
      </p:pic>
      <p:sp>
        <p:nvSpPr>
          <p:cNvPr id="9" name="Rectangle 1">
            <a:extLst>
              <a:ext uri="{FF2B5EF4-FFF2-40B4-BE49-F238E27FC236}">
                <a16:creationId xmlns:a16="http://schemas.microsoft.com/office/drawing/2014/main" id="{12439719-3B31-4B0D-9D38-E1C5A524F3F6}"/>
              </a:ext>
            </a:extLst>
          </p:cNvPr>
          <p:cNvSpPr txBox="1">
            <a:spLocks noChangeArrowheads="1"/>
          </p:cNvSpPr>
          <p:nvPr/>
        </p:nvSpPr>
        <p:spPr>
          <a:xfrm>
            <a:off x="3689217" y="843557"/>
            <a:ext cx="1728440" cy="1152128"/>
          </a:xfrm>
          <a:prstGeom prst="rect">
            <a:avLst/>
          </a:prstGeom>
        </p:spPr>
        <p:txBody>
          <a:bodyPr/>
          <a:lstStyle>
            <a:lvl1pPr algn="ctr" rtl="0" eaLnBrk="0" fontAlgn="base" hangingPunct="0">
              <a:spcBef>
                <a:spcPct val="0"/>
              </a:spcBef>
              <a:spcAft>
                <a:spcPct val="0"/>
              </a:spcAft>
              <a:defRPr sz="4400">
                <a:solidFill>
                  <a:schemeClr val="tx1"/>
                </a:solidFill>
                <a:latin typeface="+mj-lt"/>
                <a:ea typeface="+mj-ea"/>
                <a:cs typeface="+mj-cs"/>
                <a:sym typeface="Gill Sans" charset="0"/>
              </a:defRPr>
            </a:lvl1pPr>
            <a:lvl2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2pPr>
            <a:lvl3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3pPr>
            <a:lvl4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4pPr>
            <a:lvl5pPr algn="ctr" rtl="0" eaLnBrk="0" fontAlgn="base" hangingPunct="0">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5pPr>
            <a:lvl6pPr marL="1714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6pPr>
            <a:lvl7pPr marL="3429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7pPr>
            <a:lvl8pPr marL="51435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8pPr>
            <a:lvl9pPr marL="685800" algn="ctr" rtl="0" fontAlgn="base">
              <a:spcBef>
                <a:spcPct val="0"/>
              </a:spcBef>
              <a:spcAft>
                <a:spcPct val="0"/>
              </a:spcAft>
              <a:defRPr sz="4400">
                <a:solidFill>
                  <a:schemeClr val="tx1"/>
                </a:solidFill>
                <a:latin typeface="Gill Sans" charset="0"/>
                <a:ea typeface="ヒラギノ角ゴ ProN W3" charset="0"/>
                <a:cs typeface="ヒラギノ角ゴ ProN W3" charset="0"/>
                <a:sym typeface="Gill Sans" charset="0"/>
              </a:defRPr>
            </a:lvl9pPr>
          </a:lstStyle>
          <a:p>
            <a:pPr eaLnBrk="1" hangingPunct="1">
              <a:defRPr/>
            </a:pPr>
            <a:r>
              <a:rPr lang="en-US" sz="2800" kern="0" dirty="0">
                <a:latin typeface="Zerox" panose="00000400000000000000" pitchFamily="50" charset="0"/>
              </a:rPr>
              <a:t>Tracing</a:t>
            </a:r>
          </a:p>
        </p:txBody>
      </p:sp>
      <p:pic>
        <p:nvPicPr>
          <p:cNvPr id="10" name="Picture 3">
            <a:extLst>
              <a:ext uri="{FF2B5EF4-FFF2-40B4-BE49-F238E27FC236}">
                <a16:creationId xmlns:a16="http://schemas.microsoft.com/office/drawing/2014/main" id="{5CF56BC1-52CF-4B9C-ADA7-F7195DC27E0F}"/>
              </a:ext>
            </a:extLst>
          </p:cNvPr>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5400000">
            <a:off x="-1040298" y="7942953"/>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pic>
        <p:nvPicPr>
          <p:cNvPr id="11" name="Picture 3">
            <a:extLst>
              <a:ext uri="{FF2B5EF4-FFF2-40B4-BE49-F238E27FC236}">
                <a16:creationId xmlns:a16="http://schemas.microsoft.com/office/drawing/2014/main" id="{99E9C2C7-63A0-4658-B59E-BE30C6B3362D}"/>
              </a:ext>
            </a:extLst>
          </p:cNvPr>
          <p:cNvPicPr>
            <a:picLocks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79281" y="3945780"/>
            <a:ext cx="8139113" cy="90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pic>
      <p:sp>
        <p:nvSpPr>
          <p:cNvPr id="13" name="Title 1">
            <a:extLst>
              <a:ext uri="{FF2B5EF4-FFF2-40B4-BE49-F238E27FC236}">
                <a16:creationId xmlns:a16="http://schemas.microsoft.com/office/drawing/2014/main" id="{15CDB69E-2884-43EC-8F21-FD960D115943}"/>
              </a:ext>
            </a:extLst>
          </p:cNvPr>
          <p:cNvSpPr txBox="1">
            <a:spLocks/>
          </p:cNvSpPr>
          <p:nvPr/>
        </p:nvSpPr>
        <p:spPr bwMode="auto">
          <a:xfrm>
            <a:off x="-8359" y="1028700"/>
            <a:ext cx="2924175" cy="3086100"/>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FAA26D3D-D897-4be2-8F04-BA451C77F1D7}">
              <ma14:placeholderFlag xmlns:ma14="http://schemas.microsoft.com/office/mac/drawingml/2011/main" xmlns="" val="1"/>
            </a:ext>
          </a:extLst>
        </p:spPr>
        <p:txBody>
          <a:bodyPr vert="horz" wrap="square" lIns="19050" tIns="19050" rIns="19050" bIns="19050" numCol="1" anchor="ctr" anchorCtr="0" compatLnSpc="1">
            <a:prstTxWarp prst="textNoShape">
              <a:avLst/>
            </a:prstTxWarp>
          </a:bodyPr>
          <a:lstStyle>
            <a:lvl1pPr algn="r" rtl="0" eaLnBrk="0" fontAlgn="base" hangingPunct="0">
              <a:lnSpc>
                <a:spcPts val="5363"/>
              </a:lnSpc>
              <a:spcBef>
                <a:spcPct val="0"/>
              </a:spcBef>
              <a:spcAft>
                <a:spcPct val="0"/>
              </a:spcAft>
              <a:defRPr sz="3800">
                <a:solidFill>
                  <a:schemeClr val="tx1"/>
                </a:solidFill>
                <a:latin typeface="+mj-lt"/>
                <a:ea typeface="+mj-ea"/>
                <a:cs typeface="+mj-cs"/>
                <a:sym typeface="Zerox" charset="0"/>
              </a:defRPr>
            </a:lvl1pPr>
            <a:lvl2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2pPr>
            <a:lvl3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3pPr>
            <a:lvl4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4pPr>
            <a:lvl5pPr algn="r" rtl="0" eaLnBrk="0" fontAlgn="base" hangingPunct="0">
              <a:lnSpc>
                <a:spcPts val="5363"/>
              </a:lnSpc>
              <a:spcBef>
                <a:spcPct val="0"/>
              </a:spcBef>
              <a:spcAft>
                <a:spcPct val="0"/>
              </a:spcAft>
              <a:defRPr sz="3800">
                <a:solidFill>
                  <a:schemeClr val="tx1"/>
                </a:solidFill>
                <a:latin typeface="Zerox" charset="0"/>
                <a:ea typeface="ヒラギノ角ゴ ProN W3" charset="0"/>
                <a:cs typeface="ヒラギノ角ゴ ProN W3" charset="0"/>
                <a:sym typeface="Zerox" charset="0"/>
              </a:defRPr>
            </a:lvl5pPr>
            <a:lvl6pPr marL="1714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6pPr>
            <a:lvl7pPr marL="3429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7pPr>
            <a:lvl8pPr marL="51435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8pPr>
            <a:lvl9pPr marL="685800" algn="r" rtl="0" fontAlgn="base">
              <a:spcBef>
                <a:spcPct val="0"/>
              </a:spcBef>
              <a:spcAft>
                <a:spcPct val="0"/>
              </a:spcAft>
              <a:defRPr sz="3800">
                <a:solidFill>
                  <a:srgbClr val="F6F9F9"/>
                </a:solidFill>
                <a:latin typeface="Zerox" charset="0"/>
                <a:ea typeface="ヒラギノ角ゴ ProN W3" charset="0"/>
                <a:cs typeface="ヒラギノ角ゴ ProN W3" charset="0"/>
                <a:sym typeface="Zerox" charset="0"/>
              </a:defRPr>
            </a:lvl9pPr>
          </a:lstStyle>
          <a:p>
            <a:pPr marL="0" marR="0" lvl="0" indent="0" algn="r" defTabSz="914400" rtl="0" eaLnBrk="1" fontAlgn="base" latinLnBrk="0" hangingPunct="1">
              <a:lnSpc>
                <a:spcPts val="5363"/>
              </a:lnSpc>
              <a:spcBef>
                <a:spcPct val="0"/>
              </a:spcBef>
              <a:spcAft>
                <a:spcPct val="0"/>
              </a:spcAft>
              <a:buClrTx/>
              <a:buSzTx/>
              <a:buFontTx/>
              <a:buNone/>
              <a:tabLst/>
              <a:defRPr/>
            </a:pPr>
            <a:r>
              <a:rPr kumimoji="0" lang="en-US" sz="3800" b="0" i="0" u="none" strike="noStrike" kern="0" cap="none" spc="0" normalizeH="0" baseline="0" noProof="0" dirty="0">
                <a:ln>
                  <a:noFill/>
                </a:ln>
                <a:solidFill>
                  <a:srgbClr val="4C463D"/>
                </a:solidFill>
                <a:effectLst/>
                <a:uLnTx/>
                <a:uFillTx/>
                <a:latin typeface="Zerox"/>
                <a:sym typeface="Zerox" charset="0"/>
              </a:rPr>
              <a:t>Observability</a:t>
            </a:r>
            <a:br>
              <a:rPr kumimoji="0" lang="en-US" sz="3800" b="0" i="0" u="none" strike="noStrike" kern="0" cap="none" spc="0" normalizeH="0" baseline="0" noProof="0" dirty="0">
                <a:ln>
                  <a:noFill/>
                </a:ln>
                <a:solidFill>
                  <a:srgbClr val="4C463D"/>
                </a:solidFill>
                <a:effectLst/>
                <a:uLnTx/>
                <a:uFillTx/>
                <a:latin typeface="Zerox"/>
                <a:sym typeface="Zerox" charset="0"/>
              </a:rPr>
            </a:br>
            <a:r>
              <a:rPr kumimoji="0" lang="en-US" sz="3800" b="0" i="0" u="none" strike="noStrike" kern="0" cap="none" spc="0" normalizeH="0" baseline="0" noProof="0" dirty="0">
                <a:ln>
                  <a:noFill/>
                </a:ln>
                <a:solidFill>
                  <a:srgbClr val="4C463D"/>
                </a:solidFill>
                <a:effectLst/>
                <a:uLnTx/>
                <a:uFillTx/>
                <a:latin typeface="Zerox"/>
                <a:sym typeface="Zerox" charset="0"/>
              </a:rPr>
              <a:t>Three ways</a:t>
            </a:r>
          </a:p>
        </p:txBody>
      </p:sp>
    </p:spTree>
    <p:extLst>
      <p:ext uri="{BB962C8B-B14F-4D97-AF65-F5344CB8AC3E}">
        <p14:creationId xmlns:p14="http://schemas.microsoft.com/office/powerpoint/2010/main" val="3094518964"/>
      </p:ext>
    </p:extLst>
  </p:cSld>
  <p:clrMapOvr>
    <a:masterClrMapping/>
  </p:clrMapOvr>
  <mc:AlternateContent xmlns:mc="http://schemas.openxmlformats.org/markup-compatibility/2006" xmlns:p14="http://schemas.microsoft.com/office/powerpoint/2010/main">
    <mc:Choice Requires="p14">
      <p:transition spd="med">
        <p14:pan dir="d"/>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childTnLst>
                          </p:cTn>
                        </p:par>
                        <p:par>
                          <p:cTn id="11" fill="hold">
                            <p:stCondLst>
                              <p:cond delay="500"/>
                            </p:stCondLst>
                            <p:childTnLst>
                              <p:par>
                                <p:cTn id="12" presetID="21" presetClass="entr" presetSubtype="1" fill="hold"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500"/>
                                        <p:tgtEl>
                                          <p:spTgt spid="4"/>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par>
                          <p:cTn id="18" fill="hold">
                            <p:stCondLst>
                              <p:cond delay="1000"/>
                            </p:stCondLst>
                            <p:childTnLst>
                              <p:par>
                                <p:cTn id="19" presetID="21" presetClass="entr" presetSubtype="1" fill="hold"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heel(1)">
                                      <p:cBhvr>
                                        <p:cTn id="21" dur="500"/>
                                        <p:tgtEl>
                                          <p:spTgt spid="8"/>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Lst>
  </p:timing>
</p:sld>
</file>

<file path=ppt/theme/theme1.xml><?xml version="1.0" encoding="utf-8"?>
<a:theme xmlns:a="http://schemas.openxmlformats.org/drawingml/2006/main" name="Images ">
  <a:themeElements>
    <a:clrScheme name="Rubicon Wheat Scheme">
      <a:dk1>
        <a:srgbClr val="4C463D"/>
      </a:dk1>
      <a:lt1>
        <a:srgbClr val="AD360C"/>
      </a:lt1>
      <a:dk2>
        <a:srgbClr val="000000"/>
      </a:dk2>
      <a:lt2>
        <a:srgbClr val="808080"/>
      </a:lt2>
      <a:accent1>
        <a:srgbClr val="AD360C"/>
      </a:accent1>
      <a:accent2>
        <a:srgbClr val="E02200"/>
      </a:accent2>
      <a:accent3>
        <a:srgbClr val="C6360C"/>
      </a:accent3>
      <a:accent4>
        <a:srgbClr val="7A000C"/>
      </a:accent4>
      <a:accent5>
        <a:srgbClr val="A53131"/>
      </a:accent5>
      <a:accent6>
        <a:srgbClr val="E44B21"/>
      </a:accent6>
      <a:hlink>
        <a:srgbClr val="C6360C"/>
      </a:hlink>
      <a:folHlink>
        <a:srgbClr val="FF7C0C"/>
      </a:folHlink>
    </a:clrScheme>
    <a:fontScheme name="4 images">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203200" cap="flat" cmpd="sng" algn="ctr">
          <a:solidFill>
            <a:srgbClr val="FFD62D"/>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chemeClr val="accent1"/>
        </a:solidFill>
        <a:ln w="203200" cap="flat" cmpd="sng" algn="ctr">
          <a:solidFill>
            <a:srgbClr val="FFD62D"/>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56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4 imag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3893</TotalTime>
  <Pages>0</Pages>
  <Words>1721</Words>
  <Characters>0</Characters>
  <Application>Microsoft Office PowerPoint</Application>
  <PresentationFormat>On-screen Show (16:9)</PresentationFormat>
  <Lines>0</Lines>
  <Paragraphs>227</Paragraphs>
  <Slides>16</Slides>
  <Notes>15</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ヒラギノ角ゴ ProN W3</vt:lpstr>
      <vt:lpstr>Times New Roman</vt:lpstr>
      <vt:lpstr>League Gothic</vt:lpstr>
      <vt:lpstr>Font Awesome 5 Free Regular</vt:lpstr>
      <vt:lpstr>Zerox</vt:lpstr>
      <vt:lpstr>ＭＳ Ｐゴシック</vt:lpstr>
      <vt:lpstr>Calibri</vt:lpstr>
      <vt:lpstr>FontAwesome</vt:lpstr>
      <vt:lpstr>pixelmix</vt:lpstr>
      <vt:lpstr>Gill Sans</vt:lpstr>
      <vt:lpstr>M+ 1m regular</vt:lpstr>
      <vt:lpstr>Images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RUBICON</dc:title>
  <dc:subject/>
  <dc:creator>Nik Molnar</dc:creator>
  <cp:keywords/>
  <dc:description/>
  <cp:lastModifiedBy>Nik Molnar</cp:lastModifiedBy>
  <cp:revision>298</cp:revision>
  <dcterms:modified xsi:type="dcterms:W3CDTF">2018-06-01T12:17:59Z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nimolnar@microsoft.com</vt:lpwstr>
  </property>
  <property fmtid="{D5CDD505-2E9C-101B-9397-08002B2CF9AE}" pid="5" name="MSIP_Label_f42aa342-8706-4288-bd11-ebb85995028c_SetDate">
    <vt:lpwstr>2018-03-20T15:40:21.7542411Z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